
<file path=[Content_Types].xml><?xml version="1.0" encoding="utf-8"?>
<Types xmlns="http://schemas.openxmlformats.org/package/2006/content-types">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viewProps.xml" ContentType="application/vnd.openxmlformats-officedocument.presentationml.viewProps+xml"/>
  <Override PartName="/ppt/slides/slide14.xml" ContentType="application/vnd.openxmlformats-officedocument.presentationml.slide+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9" r:id="rId20"/>
    <p:sldId id="264" r:id="rId15"/>
    <p:sldId id="265" r:id="rId16"/>
    <p:sldId id="266" r:id="rId17"/>
    <p:sldId id="267" r:id="rId18"/>
    <p:sldId id="268" r:id="rId19"/>
  </p:sldIdLst>
  <p:sldSz cx="12192000" cy="6858000"/>
  <p:notesSz cx="6858000" cy="12192000"/>
  <p:defaultTextStyle>
    <a:lvl1pPr marL="0" marR="0" indent="0" algn="l" defTabSz="9144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1pPr>
    <a:lvl2pPr marL="457200" marR="0" indent="0" algn="l" defTabSz="9144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2pPr>
    <a:lvl3pPr marL="914400" marR="0" indent="0" algn="l" defTabSz="9144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3pPr>
    <a:lvl4pPr marL="1371600" marR="0" indent="0" algn="l" defTabSz="9144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4pPr>
    <a:lvl5pPr marL="1828800" marR="0" indent="0" algn="l" defTabSz="9144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5pPr>
    <a:lvl6pPr marL="2286000" marR="0" indent="0" algn="l" defTabSz="9144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6pPr>
    <a:lvl7pPr marL="2743200" marR="0" indent="0" algn="l" defTabSz="9144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7pPr>
    <a:lvl8pPr marL="3200400" marR="0" indent="0" algn="l" defTabSz="9144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8pPr>
    <a:lvl9pPr marL="3657600" marR="0" indent="0" algn="l" defTabSz="9144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9pPr>
  </p:defaultTextStyle>
</p:presentation>
</file>

<file path=ppt/presProps.xml><?xml version="1.0" encoding="utf-8"?>
<p:presentationPr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p:showPr showNarration="1">
    <p:penClr>
      <a:srgbClr val="0000FF"/>
    </p:penClr>
  </p:showPr>
  <p:extLst>
    <p:ext uri="smNativeData">
      <pr:smAppRevision xmlns:pr="smNativeData" xmlns="smNativeData" dt="1786904722" val="1234" rev64="64" revOS="1"/>
      <pr:smFileRevision xmlns:pr="smNativeData" xmlns="smNativeData" dt="1786904722" val="101"/>
      <pr:guideOptions xmlns:pr="smNativeData" xmlns="smNativeData" dt="1786904722" snapToBorders="1"/>
    </p:ext>
  </p:extLst>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p:slideViewPr>
    <p:cSldViewPr snapToGrid="0" snapToObjects="1">
      <p:cViewPr>
        <p:scale>
          <a:sx n="80" d="100"/>
          <a:sy n="80" d="100"/>
        </p:scale>
        <p:origin x="-604" y="835"/>
      </p:cViewPr>
    </p:cSldViewPr>
  </p:slideViewPr>
  <p:outlineViewPr>
    <p:cViewPr>
      <p:scale>
        <a:sx n="33" d="100"/>
        <a:sy n="33" d="100"/>
      </p:scale>
      <p:origin x="0" y="0"/>
    </p:cViewPr>
  </p:outlineViewPr>
  <p:sorterViewPr>
    <p:cViewPr>
      <p:scale>
        <a:sx n="17" d="100"/>
        <a:sy n="17" d="100"/>
      </p:scale>
      <p:origin x="0" y="0"/>
    </p:cViewPr>
  </p:sorterViewPr>
  <p:notesViewPr>
    <p:cSldViewPr snapToGrid="0" snapToObjects="1">
      <p:cViewPr>
        <p:scale>
          <a:sx n="80" d="100"/>
          <a:sy n="80" d="100"/>
        </p:scale>
        <p:origin x="-604" y="835"/>
      </p:cViewPr>
    </p:cSldViewPr>
  </p:notesViewPr>
  <p:gridSpacing cx="78028800" cy="78028800"/>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tableStyles" Target="tableStyles.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  <Relationship Id="rId20" Type="http://schemas.openxmlformats.org/officeDocument/2006/relationships/slide" Target="slides/slide14.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noChangeArrowheads="1"/>
            <a:extLst>
              <a:ext uri="smNativeData">
                <pr:smNativeData xmlns:pr="smNativeData" xmlns="smNativeData" val="SMDATA_15_kgCCah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7o2aw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AAAAAAAAAABIEgAA0wIAABAAAAAmAAAACAAAAD+PAAAAAAAA"/>
              </a:ext>
            </a:extLst>
          </p:cNvSpPr>
          <p:nvPr>
            <p:ph type="hdr" sz="quarter"/>
          </p:nvPr>
        </p:nvSpPr>
        <p:spPr>
          <a:xfrm>
            <a:off x="0" y="0"/>
            <a:ext cx="2971800" cy="459105"/>
          </a:xfrm>
          <a:prstGeom prst="rect">
            <a:avLst/>
          </a:prstGeom>
        </p:spPr>
        <p:txBody>
          <a:bodyPr vert="horz" wrap="square" lIns="91440" tIns="45720" rIns="91440" bIns="45720" numCol="1" spcCol="215900" anchor="t">
            <a:prstTxWarp prst="textNoShape">
              <a:avLst/>
            </a:prstTxWarp>
          </a:bodyPr>
          <a:lstStyle>
            <a:lvl1pPr algn="l">
              <a:defRPr sz="1200" cap="none"/>
            </a:lvl1pPr>
          </a:lstStyle>
          <a:p>
            <a:pPr/>
          </a:p>
        </p:txBody>
      </p:sp>
      <p:sp>
        <p:nvSpPr>
          <p:cNvPr id="3" name="Date Placeholder 2"/>
          <p:cNvSpPr>
            <a:spLocks noGrp="1" noChangeArrowheads="1"/>
            <a:extLst>
              <a:ext uri="smNativeData">
                <pr:smNativeData xmlns:pr="smNativeData" xmlns="smNativeData" val="SMDATA_15_kgCCah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7o2aw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5hcAAAAAAAAuKgAA0wIAABAAAAAmAAAACAAAAD+PAAAAAAAA"/>
              </a:ext>
            </a:extLst>
          </p:cNvSpPr>
          <p:nvPr>
            <p:ph type="dt" idx="10"/>
          </p:nvPr>
        </p:nvSpPr>
        <p:spPr>
          <a:xfrm>
            <a:off x="3884930" y="0"/>
            <a:ext cx="2971800" cy="459105"/>
          </a:xfrm>
          <a:prstGeom prst="rect">
            <a:avLst/>
          </a:prstGeom>
        </p:spPr>
        <p:txBody>
          <a:bodyPr vert="horz" wrap="square" lIns="91440" tIns="45720" rIns="91440" bIns="45720" numCol="1" spcCol="215900" anchor="t">
            <a:prstTxWarp prst="textNoShape">
              <a:avLst/>
            </a:prstTxWarp>
          </a:bodyPr>
          <a:lstStyle>
            <a:lvl1pPr algn="r">
              <a:defRPr sz="1200" cap="none"/>
            </a:lvl1pPr>
          </a:lstStyle>
          <a:p>
            <a:pPr/>
            <a:fld id="{1B136CE2-ACF6-469A-B8AB-5ACF22E54E0F}" type="datetime1">
              <a:t>7/23/19</a:t>
            </a:fld>
          </a:p>
        </p:txBody>
      </p:sp>
      <p:sp>
        <p:nvSpPr>
          <p:cNvPr id="4" name="Slide Image Placeholder 3"/>
          <p:cNvSpPr>
            <a:spLocks noGrp="1" noChangeArrowheads="1"/>
            <a:extLst>
              <a:ext uri="smNativeData">
                <pr:smNativeData xmlns:pr="smNativeData" xmlns="smNativeData" val="SMDATA_15_kgCCah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OAQAAAgHAAD4JQAABBoAABAAAAAmAAAACAAAAL8PAAD/HwAA"/>
              </a:ext>
            </a:extLst>
          </p:cNvSpPr>
          <p:nvPr>
            <p:ph type="sldImg" idx="2"/>
          </p:nvPr>
        </p:nvSpPr>
        <p:spPr>
          <a:xfrm>
            <a:off x="685800" y="1143000"/>
            <a:ext cx="5486400" cy="3086100"/>
          </a:xfrm>
          <a:prstGeom prst="rect">
            <a:avLst/>
          </a:prstGeom>
          <a:noFill/>
          <a:ln w="12700" cap="flat" cmpd="sng" algn="ctr">
            <a:solidFill>
              <a:srgbClr val="000000"/>
            </a:solidFill>
            <a:prstDash val="solid"/>
            <a:headEnd type="none"/>
            <a:tailEnd type="none"/>
          </a:ln>
        </p:spPr>
        <p:txBody>
          <a:bodyPr vert="horz" wrap="square" lIns="91440" tIns="45720" rIns="91440" bIns="45720" numCol="1" spcCol="215900" anchor="ctr">
            <a:prstTxWarp prst="textNoShape">
              <a:avLst/>
            </a:prstTxWarp>
          </a:bodyPr>
          <a:lstStyle/>
          <a:p>
            <a:pPr/>
            <a:endParaRPr lang="en-us" cap="none"/>
          </a:p>
        </p:txBody>
      </p:sp>
      <p:sp>
        <p:nvSpPr>
          <p:cNvPr id="5" name="Notes Placeholder 4"/>
          <p:cNvSpPr>
            <a:spLocks noGrp="1" noChangeArrowheads="1"/>
            <a:extLst>
              <a:ext uri="smNativeData">
                <pr:smNativeData xmlns:pr="smNativeData" xmlns="smNativeData" val="SMDATA_15_kgCCah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7o2aw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OAQAABIbAAD4JQAAODEAABAAAAAmAAAACAAAAD8PAAD/HwAA"/>
              </a:ext>
            </a:extLst>
          </p:cNvSpPr>
          <p:nvPr>
            <p:ph type="body" idx="3"/>
          </p:nvPr>
        </p:nvSpPr>
        <p:spPr>
          <a:xfrm>
            <a:off x="685800" y="4400550"/>
            <a:ext cx="5486400" cy="3600450"/>
          </a:xfrm>
          <a:prstGeom prst="rect">
            <a:avLst/>
          </a:prstGeom>
          <a:noFill/>
          <a:ln>
            <a:noFill/>
          </a:ln>
        </p:spPr>
        <p:txBody>
          <a:bodyPr vert="horz" wrap="square" lIns="91440" tIns="45720" rIns="91440" bIns="45720" numCol="1" spcCol="215900" anchor="t">
            <a:prstTxWarp prst="textNoShape">
              <a:avLst/>
            </a:prstTxWarp>
          </a:bodyPr>
          <a:lstStyle/>
          <a:p>
            <a:pPr/>
            <a:r>
              <a:rPr lang="en-us" cap="none"/>
              <a:t>Click to edit Master text styles</a:t>
            </a:r>
            <a:endParaRPr lang="en-us" cap="none"/>
          </a:p>
          <a:p>
            <a:pPr lvl="1"/>
            <a:r>
              <a:rPr lang="en-us" cap="none"/>
              <a:t>Second level</a:t>
            </a:r>
            <a:endParaRPr lang="en-us" cap="none"/>
          </a:p>
          <a:p>
            <a:pPr lvl="2"/>
            <a:r>
              <a:rPr lang="en-us" cap="none"/>
              <a:t>Third level</a:t>
            </a:r>
            <a:endParaRPr lang="en-us" cap="none"/>
          </a:p>
          <a:p>
            <a:pPr lvl="3"/>
            <a:r>
              <a:rPr lang="en-us" cap="none"/>
              <a:t>Fourth level</a:t>
            </a:r>
            <a:endParaRPr lang="en-us" cap="none"/>
          </a:p>
          <a:p>
            <a:pPr lvl="4"/>
            <a:r>
              <a:rPr lang="en-us" cap="none"/>
              <a:t>Fifth level</a:t>
            </a:r>
            <a:endParaRPr lang="en-us" cap="none"/>
          </a:p>
        </p:txBody>
      </p:sp>
      <p:sp>
        <p:nvSpPr>
          <p:cNvPr id="6" name="Footer Placeholder 5"/>
          <p:cNvSpPr>
            <a:spLocks noGrp="1" noChangeArrowheads="1"/>
            <a:extLst>
              <a:ext uri="smNativeData">
                <pr:smNativeData xmlns:pr="smNativeData" xmlns="smNativeData" val="SMDATA_15_kgCCahMAAAAlAAAAZAAAAA0AAAAAkAAAAEgAAACQAAAASAAAAAAAAAAC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AAAAAG41AABIEgAAQDgAABAAAAAmAAAACAAAAL+PAAD/HwAA"/>
              </a:ext>
            </a:extLst>
          </p:cNvSpPr>
          <p:nvPr>
            <p:ph type="ftr" sz="quarter" idx="11"/>
          </p:nvPr>
        </p:nvSpPr>
        <p:spPr>
          <a:xfrm>
            <a:off x="0" y="8685530"/>
            <a:ext cx="2971800" cy="458470"/>
          </a:xfrm>
          <a:prstGeom prst="rect">
            <a:avLst/>
          </a:prstGeom>
          <a:noFill/>
          <a:ln>
            <a:noFill/>
          </a:ln>
        </p:spPr>
        <p:txBody>
          <a:bodyPr vert="horz" wrap="square" lIns="91440" tIns="45720" rIns="91440" bIns="45720" numCol="1" spcCol="215900" anchor="b">
            <a:prstTxWarp prst="textNoShape">
              <a:avLst/>
            </a:prstTxWarp>
          </a:bodyPr>
          <a:lstStyle>
            <a:lvl1pPr algn="l">
              <a:defRPr sz="1200" cap="none"/>
            </a:lvl1pPr>
          </a:lstStyle>
          <a:p>
            <a:pPr/>
          </a:p>
        </p:txBody>
      </p:sp>
      <p:sp>
        <p:nvSpPr>
          <p:cNvPr id="7" name="Slide Number Placeholder 6"/>
          <p:cNvSpPr>
            <a:spLocks noGrp="1" noChangeArrowheads="1"/>
            <a:extLst>
              <a:ext uri="smNativeData">
                <pr:smNativeData xmlns:pr="smNativeData" xmlns="smNativeData" val="SMDATA_15_kgCCahMAAAAlAAAAZAAAAA0AAAAAkAAAAEgAAACQAAAASAAAAAAAAAAC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BAkZ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5hcAAG41AAAuKgAAQDgAABAAAAAmAAAACAAAAL+PAAD/HwAA"/>
              </a:ext>
            </a:extLst>
          </p:cNvSpPr>
          <p:nvPr>
            <p:ph type="sldNum" sz="quarter" idx="12"/>
          </p:nvPr>
        </p:nvSpPr>
        <p:spPr>
          <a:xfrm>
            <a:off x="3884930" y="8685530"/>
            <a:ext cx="2971800" cy="458470"/>
          </a:xfrm>
          <a:prstGeom prst="rect">
            <a:avLst/>
          </a:prstGeom>
          <a:noFill/>
          <a:ln>
            <a:noFill/>
          </a:ln>
        </p:spPr>
        <p:txBody>
          <a:bodyPr vert="horz" wrap="square" lIns="91440" tIns="45720" rIns="91440" bIns="45720" numCol="1" spcCol="215900" anchor="b">
            <a:prstTxWarp prst="textNoShape">
              <a:avLst/>
            </a:prstTxWarp>
          </a:bodyPr>
          <a:lstStyle>
            <a:lvl1pPr algn="r">
              <a:defRPr sz="1200" cap="none"/>
            </a:lvl1pPr>
          </a:lstStyle>
          <a:p>
            <a:pPr/>
            <a:fld id="{417FBCA8-E6AC-2A4A-E2C7-101FF2891445}" type="slidenum">
              <a:t>‹#›</a:t>
            </a:fld>
          </a:p>
        </p:txBody>
      </p:sp>
    </p:spTree>
  </p:cSld>
  <p:clrMap bg1="lt1" tx1="dk1" bg2="lt2" tx2="dk2" accent1="accent1" accent2="accent2" accent3="accent3" accent4="accent4" accent5="accent5" accent6="accent6" hlink="hlink" folHlink="folHlink"/>
  <p:hf hdr="0" ftr="0"/>
  <p:notesStyle>
    <a:lvl1pPr marL="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1pPr>
    <a:lvl2pPr marL="4572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2pPr>
    <a:lvl3pPr marL="9144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3pPr>
    <a:lvl4pPr marL="13716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4pPr>
    <a:lvl5pPr marL="18288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5pPr>
    <a:lvl6pPr marL="22860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6pPr>
    <a:lvl7pPr marL="27432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7pPr>
    <a:lvl8pPr marL="32004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8pPr>
    <a:lvl9pPr marL="3657600" marR="0" indent="0" algn="l" defTabSz="914400">
      <a:lnSpc>
        <a:spcPct val="100000"/>
      </a:lnSpc>
      <a:spcBef>
        <a:spcPts val="0"/>
      </a:spcBef>
      <a:spcAft>
        <a:spcPts val="0"/>
      </a:spcAft>
      <a:buNone/>
      <a:tabLst/>
      <a:defRPr sz="1200" b="0" i="0" u="none" strike="noStrike" kern="1" cap="none" spc="0" baseline="0">
        <a:solidFill>
          <a:schemeClr val="tx1"/>
        </a:solidFill>
        <a:effectLst/>
        <a:latin typeface="Calibri" pitchFamily="2" charset="0"/>
        <a:ea typeface="Calibri" pitchFamily="2" charset="0"/>
        <a:cs typeface="Calibri" pitchFamily="2" charset="0"/>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 Id="rId3" Type="http://schemas.openxmlformats.org/officeDocument/2006/relationships/themeOverride" Target="../theme/themeOverr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 Id="rId3" Type="http://schemas.openxmlformats.org/officeDocument/2006/relationships/themeOverride" Target="../theme/themeOverr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 Id="rId3" Type="http://schemas.openxmlformats.org/officeDocument/2006/relationships/themeOverride" Target="../theme/themeOverr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 Id="rId3" Type="http://schemas.openxmlformats.org/officeDocument/2006/relationships/themeOverride" Target="../theme/themeOverr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 Id="rId3" Type="http://schemas.openxmlformats.org/officeDocument/2006/relationships/themeOverride" Target="../theme/themeOverr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 Id="rId3" Type="http://schemas.openxmlformats.org/officeDocument/2006/relationships/themeOverride" Target="../theme/themeOverr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 Id="rId3" Type="http://schemas.openxmlformats.org/officeDocument/2006/relationships/themeOverride" Target="../theme/themeOverr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 Id="rId3" Type="http://schemas.openxmlformats.org/officeDocument/2006/relationships/themeOverride" Target="../theme/themeOverr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 Id="rId3" Type="http://schemas.openxmlformats.org/officeDocument/2006/relationships/themeOverride" Target="../theme/themeOverr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 Id="rId3" Type="http://schemas.openxmlformats.org/officeDocument/2006/relationships/themeOverride" Target="../theme/themeOverr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themeOverride" Target="../theme/themeOverr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themeOverride" Target="../theme/themeOverr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 Id="rId3" Type="http://schemas.openxmlformats.org/officeDocument/2006/relationships/themeOverride" Target="../theme/themeOverride9.xml"/></Relationships>
</file>

<file path=ppt/notesSlides/notesSlide1.xml><?xml version="1.0" encoding="utf-8"?>
<p:notes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ChangeArrowheads="1"/>
            <a:extLst>
              <a:ext uri="smNativeData">
                <pr:smNativeData xmlns:pr="smNativeData" xmlns="smNativeData" val="SMDATA_15_kgCCah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PXBUQU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OAQAAAgHAAD4JQAABBoAABAAAAAmAAAACAAAAAEAAAAAAAAA"/>
              </a:ext>
            </a:extLst>
          </p:cNvSpPr>
          <p:nvPr>
            <p:ph type="sldImg"/>
          </p:nvPr>
        </p:nvSpPr>
        <p:spPr>
          <a:xfrm>
            <a:off x="685800" y="1143000"/>
            <a:ext cx="5486400" cy="3086100"/>
          </a:xfrm>
        </p:spPr>
      </p:sp>
      <p:sp>
        <p:nvSpPr>
          <p:cNvPr id="3" name="Notes Placeholder 2"/>
          <p:cNvSpPr>
            <a:spLocks noGrp="1" noChangeArrowheads="1"/>
            <a:extLst>
              <a:ext uri="smNativeData">
                <pr:smNativeData xmlns:pr="smNativeData" xmlns="smNativeData" val="SMDATA_15_kgCCah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Pm20wQ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OAQAABIbAAD4JQAAODEAABAAAAAmAAAACAAAAAEAAAAAAAAA"/>
              </a:ext>
            </a:extLst>
          </p:cNvSpPr>
          <p:nvPr>
            <p:ph type="body" idx="1"/>
          </p:nvPr>
        </p:nvSpPr>
        <p:spPr>
          <a:xfrm>
            <a:off x="685800" y="4400550"/>
            <a:ext cx="5486400" cy="3600450"/>
          </a:xfrm>
        </p:spPr>
        <p:txBody>
          <a:bodyPr/>
          <a:lstStyle/>
          <a:p>
            <a:pPr/>
            <a:r>
              <a:rPr lang="en-us" cap="none"/>
              <a:t>Unison: your team, in tune, even offline. One app that replaces the Saturday-night rota spreadsheet, the pile of paper charts, and the app that won't load in the church hall. Today I'll show you the problem it fixes, how it fixes it, and why it's worth subscribing to.</a:t>
            </a:r>
            <a:endParaRPr lang="en-us" cap="none"/>
          </a:p>
        </p:txBody>
      </p:sp>
      <p:sp>
        <p:nvSpPr>
          <p:cNvPr id="4" name="Slide Number Placeholder 3"/>
          <p:cNvSpPr>
            <a:spLocks noGrp="1" noChangeArrowheads="1"/>
            <a:extLst>
              <a:ext uri="smNativeData">
                <pr:smNativeData xmlns:pr="smNativeData" xmlns="smNativeData" val="SMDATA_15_kgCCahMAAAAlAAAAZAAAAA0AAAAAkAAAAEgAAACQAAAASAAAAAAAAAAC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AAEAAAAAAAAAAAAAAAAAAAAAAAAAAAAAAAAAAAAAAAAAAAAAAAB/f38AAAAAA8zMzADAwP8Af39/AAAAAAAAAAAAAAAAAAAAAAAAAAAAIQAAABgAAAAUAAAA5hcAAG41AAAuKgAAQDgAABAAAAAmAAAACAAAAAEAAAAAAAAA"/>
              </a:ext>
            </a:extLst>
          </p:cNvSpPr>
          <p:nvPr>
            <p:ph type="sldNum" sz="quarter" idx="12"/>
          </p:nvPr>
        </p:nvSpPr>
        <p:spPr>
          <a:xfrm>
            <a:off x="3884930" y="8685530"/>
            <a:ext cx="2971800" cy="458470"/>
          </a:xfrm>
        </p:spPr>
        <p:txBody>
          <a:bodyPr/>
          <a:lstStyle/>
          <a:p>
            <a:pPr/>
            <a:fld id="{6E1B7B31-7F83-4E8D-CDA3-89D835ED3BDC}" type="slidenum">
              <a:t>1</a:t>
            </a:fld>
          </a:p>
        </p:txBody>
      </p:sp>
    </p:spTree>
  </p:cSld>
  <p:clrMapOvr>
    <a:overrideClrMapping bg1="lt1" tx1="dk1" bg2="lt2" tx2="dk2" accent1="accent1" accent2="accent2" accent3="accent3" accent4="accent4" accent5="accent5" accent6="accent6" hlink="hlink" folHlink="folHlink"/>
  </p:clrMapOvr>
</p:notes>
</file>

<file path=ppt/notesSlides/notesSlide10.xml><?xml version="1.0" encoding="utf-8"?>
<p:notes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ChangeArrowheads="1"/>
            <a:extLst>
              <a:ext uri="smNativeData">
                <pr:smNativeData xmlns:pr="smNativeData" xmlns="smNativeData" val="SMDATA_15_kgCCah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P62Bpc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OAQAAAgHAAD4JQAABBoAABAAAAAmAAAACAAAAAEAAAAAAAAA"/>
              </a:ext>
            </a:extLst>
          </p:cNvSpPr>
          <p:nvPr>
            <p:ph type="sldImg"/>
          </p:nvPr>
        </p:nvSpPr>
        <p:spPr>
          <a:xfrm>
            <a:off x="685800" y="1143000"/>
            <a:ext cx="5486400" cy="3086100"/>
          </a:xfrm>
        </p:spPr>
      </p:sp>
      <p:sp>
        <p:nvSpPr>
          <p:cNvPr id="3" name="Notes Placeholder 2"/>
          <p:cNvSpPr>
            <a:spLocks noGrp="1" noChangeArrowheads="1"/>
            <a:extLst>
              <a:ext uri="smNativeData">
                <pr:smNativeData xmlns:pr="smNativeData" xmlns="smNativeData" val="SMDATA_15_kgCCah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BYXEz4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AQAABIbAAD4JQAAODEAABAAAAAmAAAACAAAAAEAAAAAAAAA"/>
              </a:ext>
            </a:extLst>
          </p:cNvSpPr>
          <p:nvPr>
            <p:ph type="body" idx="1"/>
          </p:nvPr>
        </p:nvSpPr>
        <p:spPr>
          <a:xfrm>
            <a:off x="685800" y="4400550"/>
            <a:ext cx="5486400" cy="3600450"/>
          </a:xfrm>
        </p:spPr>
        <p:txBody>
          <a:bodyPr/>
          <a:lstStyle/>
          <a:p>
            <a:pPr/>
            <a:r>
              <a:rPr lang="en-us" cap="none"/>
              <a:t>This is Jordan's slide — the value case for leadership. Frame subscription as stewardship: it replaces multiple tools, returns volunteer time, and protects the team. Value first, price second.</a:t>
            </a:r>
            <a:endParaRPr lang="en-us" cap="none"/>
          </a:p>
        </p:txBody>
      </p:sp>
      <p:sp>
        <p:nvSpPr>
          <p:cNvPr id="4" name="Slide Number Placeholder 3"/>
          <p:cNvSpPr>
            <a:spLocks noGrp="1" noChangeArrowheads="1"/>
            <a:extLst>
              <a:ext uri="smNativeData">
                <pr:smNativeData xmlns:pr="smNativeData" xmlns="smNativeData" val="SMDATA_15_kgCCah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B7AHs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5hcAAG41AAAuKgAAQDgAABAAAAAmAAAACAAAAAEAAAAAAAAA"/>
              </a:ext>
            </a:extLst>
          </p:cNvSpPr>
          <p:nvPr>
            <p:ph type="sldNum" sz="quarter" idx="12"/>
          </p:nvPr>
        </p:nvSpPr>
        <p:spPr>
          <a:xfrm>
            <a:off x="3884930" y="8685530"/>
            <a:ext cx="2971800" cy="458470"/>
          </a:xfrm>
        </p:spPr>
        <p:txBody>
          <a:bodyPr/>
          <a:lstStyle/>
          <a:p>
            <a:pPr/>
            <a:fld id="{79BD41BD-F394-E8B7-DA05-05E20F4B2C50}" type="slidenum">
              <a:rPr lang="en-us" cap="none"/>
              <a:t>10</a:t>
            </a:fld>
            <a:endParaRPr lang="en-us" cap="none"/>
          </a:p>
        </p:txBody>
      </p:sp>
    </p:spTree>
  </p:cSld>
  <p:clrMapOvr>
    <a:overrideClrMapping bg1="lt1" tx1="dk1" bg2="lt2" tx2="dk2" accent1="accent1" accent2="accent2" accent3="accent3" accent4="accent4" accent5="accent5" accent6="accent6" hlink="hlink" folHlink="folHlink"/>
  </p:clrMapOvr>
</p:notes>
</file>

<file path=ppt/notesSlides/notesSlide11.xml><?xml version="1.0" encoding="utf-8"?>
<p:notes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ChangeArrowheads="1"/>
            <a:extLst>
              <a:ext uri="smNativeData">
                <pr:smNativeData xmlns:pr="smNativeData" xmlns="smNativeData" val="SMDATA_15_kgCCah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OAQAAAgHAAD4JQAABBoAABAAAAAmAAAACAAAAAEAAAAAAAAA"/>
              </a:ext>
            </a:extLst>
          </p:cNvSpPr>
          <p:nvPr>
            <p:ph type="sldImg"/>
          </p:nvPr>
        </p:nvSpPr>
        <p:spPr>
          <a:xfrm>
            <a:off x="685800" y="1143000"/>
            <a:ext cx="5486400" cy="3086100"/>
          </a:xfrm>
        </p:spPr>
      </p:sp>
      <p:sp>
        <p:nvSpPr>
          <p:cNvPr id="3" name="Notes Placeholder 2"/>
          <p:cNvSpPr>
            <a:spLocks noGrp="1" noChangeArrowheads="1"/>
            <a:extLst>
              <a:ext uri="smNativeData">
                <pr:smNativeData xmlns:pr="smNativeData" xmlns="smNativeData" val="SMDATA_15_kgCCah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AQAABIbAAD4JQAAODEAABAAAAAmAAAACAAAAAEAAAAAAAAA"/>
              </a:ext>
            </a:extLst>
          </p:cNvSpPr>
          <p:nvPr>
            <p:ph type="body" idx="1"/>
          </p:nvPr>
        </p:nvSpPr>
        <p:spPr>
          <a:xfrm>
            <a:off x="685800" y="4400550"/>
            <a:ext cx="5486400" cy="3600450"/>
          </a:xfrm>
        </p:spPr>
        <p:txBody>
          <a:bodyPr/>
          <a:lstStyle/>
          <a:p>
            <a:pPr/>
            <a:r>
              <a:rPr lang="en-us" cap="none"/>
              <a:t>Value-first, no committed numbers yet (pricing isn't set in the build). Emphasise: try free, one simple plan, flexible billing. Swap in real figures once Greg + Jordan + Marcus set them.</a:t>
            </a:r>
            <a:endParaRPr lang="en-us" cap="none"/>
          </a:p>
        </p:txBody>
      </p:sp>
      <p:sp>
        <p:nvSpPr>
          <p:cNvPr id="4" name="Slide Number Placeholder 3"/>
          <p:cNvSpPr>
            <a:spLocks noGrp="1" noChangeArrowheads="1"/>
            <a:extLst>
              <a:ext uri="smNativeData">
                <pr:smNativeData xmlns:pr="smNativeData" xmlns="smNativeData" val="SMDATA_15_kgCCah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5hcAAG41AAAuKgAAQDgAABAAAAAmAAAACAAAAAEAAAAAAAAA"/>
              </a:ext>
            </a:extLst>
          </p:cNvSpPr>
          <p:nvPr>
            <p:ph type="sldNum" sz="quarter" idx="12"/>
          </p:nvPr>
        </p:nvSpPr>
        <p:spPr>
          <a:xfrm>
            <a:off x="3884930" y="8685530"/>
            <a:ext cx="2971800" cy="458470"/>
          </a:xfrm>
        </p:spPr>
        <p:txBody>
          <a:bodyPr/>
          <a:lstStyle/>
          <a:p>
            <a:pPr/>
            <a:fld id="{60853233-7D8D-D0C4-C33D-8B917C7335DE}" type="slidenum">
              <a:rPr lang="en-us" cap="none"/>
              <a:t>11</a:t>
            </a:fld>
            <a:endParaRPr lang="en-us" cap="none"/>
          </a:p>
        </p:txBody>
      </p:sp>
    </p:spTree>
  </p:cSld>
  <p:clrMapOvr>
    <a:overrideClrMapping bg1="lt1" tx1="dk1" bg2="lt2" tx2="dk2" accent1="accent1" accent2="accent2" accent3="accent3" accent4="accent4" accent5="accent5" accent6="accent6" hlink="hlink" folHlink="folHlink"/>
  </p:clrMapOvr>
</p:notes>
</file>

<file path=ppt/notesSlides/notesSlide12.xml><?xml version="1.0" encoding="utf-8"?>
<p:notes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ChangeArrowheads="1"/>
            <a:extLst>
              <a:ext uri="smNativeData">
                <pr:smNativeData xmlns:pr="smNativeData" xmlns="smNativeData" val="SMDATA_15_kgCCah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OAQAAAgHAAD4JQAABBoAABAAAAAmAAAACAAAAAEAAAAAAAAA"/>
              </a:ext>
            </a:extLst>
          </p:cNvSpPr>
          <p:nvPr>
            <p:ph type="sldImg"/>
          </p:nvPr>
        </p:nvSpPr>
        <p:spPr>
          <a:xfrm>
            <a:off x="685800" y="1143000"/>
            <a:ext cx="5486400" cy="3086100"/>
          </a:xfrm>
        </p:spPr>
      </p:sp>
      <p:sp>
        <p:nvSpPr>
          <p:cNvPr id="3" name="Notes Placeholder 2"/>
          <p:cNvSpPr>
            <a:spLocks noGrp="1" noChangeArrowheads="1"/>
            <a:extLst>
              <a:ext uri="smNativeData">
                <pr:smNativeData xmlns:pr="smNativeData" xmlns="smNativeData" val="SMDATA_15_kgCCah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AQAABIbAAD4JQAAODEAABAAAAAmAAAACAAAAAEAAAAAAAAA"/>
              </a:ext>
            </a:extLst>
          </p:cNvSpPr>
          <p:nvPr>
            <p:ph type="body" idx="1"/>
          </p:nvPr>
        </p:nvSpPr>
        <p:spPr>
          <a:xfrm>
            <a:off x="685800" y="4400550"/>
            <a:ext cx="5486400" cy="3600450"/>
          </a:xfrm>
        </p:spPr>
        <p:txBody>
          <a:bodyPr/>
          <a:lstStyle/>
          <a:p>
            <a:pPr/>
            <a:r>
              <a:rPr lang="en-us" cap="none"/>
              <a:t>Lower the barrier: three steps, first-Sunday concierge (Ben's onboarding promise). Make saying yes feel easy and supported.</a:t>
            </a:r>
            <a:endParaRPr lang="en-us" cap="none"/>
          </a:p>
        </p:txBody>
      </p:sp>
      <p:sp>
        <p:nvSpPr>
          <p:cNvPr id="4" name="Slide Number Placeholder 3"/>
          <p:cNvSpPr>
            <a:spLocks noGrp="1" noChangeArrowheads="1"/>
            <a:extLst>
              <a:ext uri="smNativeData">
                <pr:smNativeData xmlns:pr="smNativeData" xmlns="smNativeData" val="SMDATA_15_kgCCah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5hcAAG41AAAuKgAAQDgAABAAAAAmAAAACAAAAAEAAAAAAAAA"/>
              </a:ext>
            </a:extLst>
          </p:cNvSpPr>
          <p:nvPr>
            <p:ph type="sldNum" sz="quarter" idx="12"/>
          </p:nvPr>
        </p:nvSpPr>
        <p:spPr>
          <a:xfrm>
            <a:off x="3884930" y="8685530"/>
            <a:ext cx="2971800" cy="458470"/>
          </a:xfrm>
        </p:spPr>
        <p:txBody>
          <a:bodyPr/>
          <a:lstStyle/>
          <a:p>
            <a:pPr/>
            <a:fld id="{776CE1FE-B09A-3917-D4D4-4642AF9A2213}" type="slidenum">
              <a:rPr lang="en-us" cap="none"/>
              <a:t>12</a:t>
            </a:fld>
            <a:endParaRPr lang="en-us" cap="none"/>
          </a:p>
        </p:txBody>
      </p:sp>
    </p:spTree>
  </p:cSld>
  <p:clrMapOvr>
    <a:overrideClrMapping bg1="lt1" tx1="dk1" bg2="lt2" tx2="dk2" accent1="accent1" accent2="accent2" accent3="accent3" accent4="accent4" accent5="accent5" accent6="accent6" hlink="hlink" folHlink="folHlink"/>
  </p:clrMapOvr>
</p:notes>
</file>

<file path=ppt/notesSlides/notesSlide13.xml><?xml version="1.0" encoding="utf-8"?>
<p:notes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ChangeArrowheads="1"/>
            <a:extLst>
              <a:ext uri="smNativeData">
                <pr:smNativeData xmlns:pr="smNativeData" xmlns="smNativeData" val="SMDATA_15_kgCCah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OAQAAAgHAAD4JQAABBoAABAAAAAmAAAACAAAAAEAAAAAAAAA"/>
              </a:ext>
            </a:extLst>
          </p:cNvSpPr>
          <p:nvPr>
            <p:ph type="sldImg"/>
          </p:nvPr>
        </p:nvSpPr>
        <p:spPr>
          <a:xfrm>
            <a:off x="685800" y="1143000"/>
            <a:ext cx="5486400" cy="3086100"/>
          </a:xfrm>
        </p:spPr>
      </p:sp>
      <p:sp>
        <p:nvSpPr>
          <p:cNvPr id="3" name="Notes Placeholder 2"/>
          <p:cNvSpPr>
            <a:spLocks noGrp="1" noChangeArrowheads="1"/>
            <a:extLst>
              <a:ext uri="smNativeData">
                <pr:smNativeData xmlns:pr="smNativeData" xmlns="smNativeData" val="SMDATA_15_kgCCah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EKPw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AQAABIbAAD4JQAAODEAABAAAAAmAAAACAAAAAEAAAAAAAAA"/>
              </a:ext>
            </a:extLst>
          </p:cNvSpPr>
          <p:nvPr>
            <p:ph type="body" idx="1"/>
          </p:nvPr>
        </p:nvSpPr>
        <p:spPr>
          <a:xfrm>
            <a:off x="685800" y="4400550"/>
            <a:ext cx="5486400" cy="3600450"/>
          </a:xfrm>
        </p:spPr>
        <p:txBody>
          <a:bodyPr/>
          <a:lstStyle/>
          <a:p>
            <a:pPr/>
            <a:r>
              <a:rPr lang="en-us" cap="none"/>
              <a:t>Close on the tagline and one clear call to action: start a free trial with your team. Keep it warm — you're inviting them, not pressuring them.</a:t>
            </a:r>
            <a:endParaRPr lang="en-us" cap="none"/>
          </a:p>
        </p:txBody>
      </p:sp>
      <p:sp>
        <p:nvSpPr>
          <p:cNvPr id="4" name="Slide Number Placeholder 3"/>
          <p:cNvSpPr>
            <a:spLocks noGrp="1" noChangeArrowheads="1"/>
            <a:extLst>
              <a:ext uri="smNativeData">
                <pr:smNativeData xmlns:pr="smNativeData" xmlns="smNativeData" val="SMDATA_15_kgCCah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E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5hcAAG41AAAuKgAAQDgAABAAAAAmAAAACAAAAAEAAAAAAAAA"/>
              </a:ext>
            </a:extLst>
          </p:cNvSpPr>
          <p:nvPr>
            <p:ph type="sldNum" sz="quarter" idx="12"/>
          </p:nvPr>
        </p:nvSpPr>
        <p:spPr>
          <a:xfrm>
            <a:off x="3884930" y="8685530"/>
            <a:ext cx="2971800" cy="458470"/>
          </a:xfrm>
        </p:spPr>
        <p:txBody>
          <a:bodyPr/>
          <a:lstStyle/>
          <a:p>
            <a:pPr/>
            <a:fld id="{127C3DFC-B2FF-29CB-B1C4-449E738A4711}" type="slidenum">
              <a:rPr lang="en-us" cap="none"/>
              <a:t>13</a:t>
            </a:fld>
            <a:endParaRPr lang="en-us" cap="none"/>
          </a:p>
        </p:txBody>
      </p:sp>
    </p:spTree>
  </p:cSld>
  <p:clrMapOvr>
    <a:overrideClrMapping bg1="lt1" tx1="dk1" bg2="lt2" tx2="dk2" accent1="accent1" accent2="accent2" accent3="accent3" accent4="accent4" accent5="accent5" accent6="accent6" hlink="hlink" folHlink="folHlink"/>
  </p:clrMapOvr>
</p:notes>
</file>

<file path=ppt/notesSlides/notesSlide2.xml><?xml version="1.0" encoding="utf-8"?>
<p:notes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ChangeArrowheads="1"/>
            <a:extLst>
              <a:ext uri="smNativeData">
                <pr:smNativeData xmlns:pr="smNativeData" xmlns="smNativeData" val="SMDATA_15_kgCCah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OAQAAAgHAAD4JQAABBoAABAAAAAmAAAACAAAAAEAAAAAAAAA"/>
              </a:ext>
            </a:extLst>
          </p:cNvSpPr>
          <p:nvPr>
            <p:ph type="sldImg"/>
          </p:nvPr>
        </p:nvSpPr>
        <p:spPr>
          <a:xfrm>
            <a:off x="685800" y="1143000"/>
            <a:ext cx="5486400" cy="3086100"/>
          </a:xfrm>
        </p:spPr>
      </p:sp>
      <p:sp>
        <p:nvSpPr>
          <p:cNvPr id="3" name="Notes Placeholder 2"/>
          <p:cNvSpPr>
            <a:spLocks noGrp="1" noChangeArrowheads="1"/>
            <a:extLst>
              <a:ext uri="smNativeData">
                <pr:smNativeData xmlns:pr="smNativeData" xmlns="smNativeData" val="SMDATA_15_kgCCah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AQAABIbAAD4JQAAODEAABAAAAAmAAAACAAAAAEAAAAAAAAA"/>
              </a:ext>
            </a:extLst>
          </p:cNvSpPr>
          <p:nvPr>
            <p:ph type="body" idx="1"/>
          </p:nvPr>
        </p:nvSpPr>
        <p:spPr>
          <a:xfrm>
            <a:off x="685800" y="4400550"/>
            <a:ext cx="5486400" cy="3600450"/>
          </a:xfrm>
        </p:spPr>
        <p:txBody>
          <a:bodyPr/>
          <a:lstStyle/>
          <a:p>
            <a:pPr/>
            <a:r>
              <a:rPr lang="en-us" cap="none"/>
              <a:t>Open on the felt pain. Every worship leader in the room has lived this Saturday night. Don't rush it — let them nod.</a:t>
            </a:r>
            <a:endParaRPr lang="en-us" cap="none"/>
          </a:p>
        </p:txBody>
      </p:sp>
      <p:sp>
        <p:nvSpPr>
          <p:cNvPr id="4" name="Slide Number Placeholder 3"/>
          <p:cNvSpPr>
            <a:spLocks noGrp="1" noChangeArrowheads="1"/>
            <a:extLst>
              <a:ext uri="smNativeData">
                <pr:smNativeData xmlns:pr="smNativeData" xmlns="smNativeData" val="SMDATA_15_kgCCah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5hcAAG41AAAuKgAAQDgAABAAAAAmAAAACAAAAAEAAAAAAAAA"/>
              </a:ext>
            </a:extLst>
          </p:cNvSpPr>
          <p:nvPr>
            <p:ph type="sldNum" sz="quarter" idx="12"/>
          </p:nvPr>
        </p:nvSpPr>
        <p:spPr>
          <a:xfrm>
            <a:off x="3884930" y="8685530"/>
            <a:ext cx="2971800" cy="458470"/>
          </a:xfrm>
        </p:spPr>
        <p:txBody>
          <a:bodyPr/>
          <a:lstStyle/>
          <a:p>
            <a:pPr/>
            <a:fld id="{55A338E9-A7B8-F6CE-F61B-519B76550004}" type="slidenum">
              <a:rPr lang="en-us" cap="none"/>
              <a:t>2</a:t>
            </a:fld>
            <a:endParaRPr lang="en-us" cap="none"/>
          </a:p>
        </p:txBody>
      </p:sp>
    </p:spTree>
  </p:cSld>
  <p:clrMapOvr>
    <a:overrideClrMapping bg1="lt1" tx1="dk1" bg2="lt2" tx2="dk2" accent1="accent1" accent2="accent2" accent3="accent3" accent4="accent4" accent5="accent5" accent6="accent6" hlink="hlink" folHlink="folHlink"/>
  </p:clrMapOvr>
</p:notes>
</file>

<file path=ppt/notesSlides/notesSlide3.xml><?xml version="1.0" encoding="utf-8"?>
<p:notes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ChangeArrowheads="1"/>
            <a:extLst>
              <a:ext uri="smNativeData">
                <pr:smNativeData xmlns:pr="smNativeData" xmlns="smNativeData" val="SMDATA_15_kgCCah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OAQAAAgHAAD4JQAABBoAABAAAAAmAAAACAAAAAEAAAAAAAAA"/>
              </a:ext>
            </a:extLst>
          </p:cNvSpPr>
          <p:nvPr>
            <p:ph type="sldImg"/>
          </p:nvPr>
        </p:nvSpPr>
        <p:spPr>
          <a:xfrm>
            <a:off x="685800" y="1143000"/>
            <a:ext cx="5486400" cy="3086100"/>
          </a:xfrm>
        </p:spPr>
      </p:sp>
      <p:sp>
        <p:nvSpPr>
          <p:cNvPr id="3" name="Notes Placeholder 2"/>
          <p:cNvSpPr>
            <a:spLocks noGrp="1" noChangeArrowheads="1"/>
            <a:extLst>
              <a:ext uri="smNativeData">
                <pr:smNativeData xmlns:pr="smNativeData" xmlns="smNativeData" val="SMDATA_15_kgCCah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AQAABIbAAD4JQAAODEAABAAAAAmAAAACAAAAAEAAAAAAAAA"/>
              </a:ext>
            </a:extLst>
          </p:cNvSpPr>
          <p:nvPr>
            <p:ph type="body" idx="1"/>
          </p:nvPr>
        </p:nvSpPr>
        <p:spPr>
          <a:xfrm>
            <a:off x="685800" y="4400550"/>
            <a:ext cx="5486400" cy="3600450"/>
          </a:xfrm>
        </p:spPr>
        <p:txBody>
          <a:bodyPr/>
          <a:lstStyle/>
          <a:p>
            <a:pPr/>
            <a:r>
              <a:rPr lang="en-us" cap="none"/>
              <a:t>Reframe the small weekly chaos as a real cost: burnout, wobbly Sundays, and losing volunteers. This is the stake for leadership — it's not just admin, it's your team's health.</a:t>
            </a:r>
            <a:endParaRPr lang="en-us" cap="none"/>
          </a:p>
        </p:txBody>
      </p:sp>
      <p:sp>
        <p:nvSpPr>
          <p:cNvPr id="4" name="Slide Number Placeholder 3"/>
          <p:cNvSpPr>
            <a:spLocks noGrp="1" noChangeArrowheads="1"/>
            <a:extLst>
              <a:ext uri="smNativeData">
                <pr:smNativeData xmlns:pr="smNativeData" xmlns="smNativeData" val="SMDATA_15_kgCCah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5hcAAG41AAAuKgAAQDgAABAAAAAmAAAACAAAAAEAAAAAAAAA"/>
              </a:ext>
            </a:extLst>
          </p:cNvSpPr>
          <p:nvPr>
            <p:ph type="sldNum" sz="quarter" idx="12"/>
          </p:nvPr>
        </p:nvSpPr>
        <p:spPr>
          <a:xfrm>
            <a:off x="3884930" y="8685530"/>
            <a:ext cx="2971800" cy="458470"/>
          </a:xfrm>
        </p:spPr>
        <p:txBody>
          <a:bodyPr/>
          <a:lstStyle/>
          <a:p>
            <a:pPr/>
            <a:fld id="{7D640624-6A90-31F0-DEDC-9CA5489228C9}" type="slidenum">
              <a:rPr lang="en-us" cap="none"/>
              <a:t>3</a:t>
            </a:fld>
            <a:endParaRPr lang="en-us" cap="none"/>
          </a:p>
        </p:txBody>
      </p:sp>
    </p:spTree>
  </p:cSld>
  <p:clrMapOvr>
    <a:overrideClrMapping bg1="lt1" tx1="dk1" bg2="lt2" tx2="dk2" accent1="accent1" accent2="accent2" accent3="accent3" accent4="accent4" accent5="accent5" accent6="accent6" hlink="hlink" folHlink="folHlink"/>
  </p:clrMapOvr>
</p:notes>
</file>

<file path=ppt/notesSlides/notesSlide4.xml><?xml version="1.0" encoding="utf-8"?>
<p:notes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ChangeArrowheads="1"/>
            <a:extLst>
              <a:ext uri="smNativeData">
                <pr:smNativeData xmlns:pr="smNativeData" xmlns="smNativeData" val="SMDATA_15_kgCCah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OAQAAAgHAAD4JQAABBoAABAAAAAmAAAACAAAAAEAAAAAAAAA"/>
              </a:ext>
            </a:extLst>
          </p:cNvSpPr>
          <p:nvPr>
            <p:ph type="sldImg"/>
          </p:nvPr>
        </p:nvSpPr>
        <p:spPr>
          <a:xfrm>
            <a:off x="685800" y="1143000"/>
            <a:ext cx="5486400" cy="3086100"/>
          </a:xfrm>
        </p:spPr>
      </p:sp>
      <p:sp>
        <p:nvSpPr>
          <p:cNvPr id="3" name="Notes Placeholder 2"/>
          <p:cNvSpPr>
            <a:spLocks noGrp="1" noChangeArrowheads="1"/>
            <a:extLst>
              <a:ext uri="smNativeData">
                <pr:smNativeData xmlns:pr="smNativeData" xmlns="smNativeData" val="SMDATA_15_kgCCah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AQAABIbAAD4JQAAODEAABAAAAAmAAAACAAAAAEAAAAAAAAA"/>
              </a:ext>
            </a:extLst>
          </p:cNvSpPr>
          <p:nvPr>
            <p:ph type="body" idx="1"/>
          </p:nvPr>
        </p:nvSpPr>
        <p:spPr>
          <a:xfrm>
            <a:off x="685800" y="4400550"/>
            <a:ext cx="5486400" cy="3600450"/>
          </a:xfrm>
        </p:spPr>
        <p:txBody>
          <a:bodyPr/>
          <a:lstStyle/>
          <a:p>
            <a:pPr/>
            <a:r>
              <a:rPr lang="en-us" cap="none"/>
              <a:t>Name the alternatives fairly, then position Unison as purpose-built for the small volunteer worship team. Marcus's landscape read backs this: nobody owns 'one cheap offline PWA doing charts + sets + rota for a small team.'</a:t>
            </a:r>
            <a:endParaRPr lang="en-us" cap="none"/>
          </a:p>
        </p:txBody>
      </p:sp>
      <p:sp>
        <p:nvSpPr>
          <p:cNvPr id="4" name="Slide Number Placeholder 3"/>
          <p:cNvSpPr>
            <a:spLocks noGrp="1" noChangeArrowheads="1"/>
            <a:extLst>
              <a:ext uri="smNativeData">
                <pr:smNativeData xmlns:pr="smNativeData" xmlns="smNativeData" val="SMDATA_15_kgCCah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SD4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5hcAAG41AAAuKgAAQDgAABAAAAAmAAAACAAAAAEAAAAAAAAA"/>
              </a:ext>
            </a:extLst>
          </p:cNvSpPr>
          <p:nvPr>
            <p:ph type="sldNum" sz="quarter" idx="12"/>
          </p:nvPr>
        </p:nvSpPr>
        <p:spPr>
          <a:xfrm>
            <a:off x="3884930" y="8685530"/>
            <a:ext cx="2971800" cy="458470"/>
          </a:xfrm>
        </p:spPr>
        <p:txBody>
          <a:bodyPr/>
          <a:lstStyle/>
          <a:p>
            <a:pPr/>
            <a:fld id="{133EB26E-20FE-6B44-B086-D611FCC84683}" type="slidenum">
              <a:rPr lang="en-us" cap="none"/>
              <a:t>4</a:t>
            </a:fld>
            <a:endParaRPr lang="en-us" cap="none"/>
          </a:p>
        </p:txBody>
      </p:sp>
    </p:spTree>
  </p:cSld>
  <p:clrMapOvr>
    <a:overrideClrMapping bg1="lt1" tx1="dk1" bg2="lt2" tx2="dk2" accent1="accent1" accent2="accent2" accent3="accent3" accent4="accent4" accent5="accent5" accent6="accent6" hlink="hlink" folHlink="folHlink"/>
  </p:clrMapOvr>
</p:notes>
</file>

<file path=ppt/notesSlides/notesSlide5.xml><?xml version="1.0" encoding="utf-8"?>
<p:notes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ChangeArrowheads="1"/>
            <a:extLst>
              <a:ext uri="smNativeData">
                <pr:smNativeData xmlns:pr="smNativeData" xmlns="smNativeData" val="SMDATA_15_kgCCah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OAQAAAgHAAD4JQAABBoAABAAAAAmAAAACAAAAAEAAAAAAAAA"/>
              </a:ext>
            </a:extLst>
          </p:cNvSpPr>
          <p:nvPr>
            <p:ph type="sldImg"/>
          </p:nvPr>
        </p:nvSpPr>
        <p:spPr>
          <a:xfrm>
            <a:off x="685800" y="1143000"/>
            <a:ext cx="5486400" cy="3086100"/>
          </a:xfrm>
        </p:spPr>
      </p:sp>
      <p:sp>
        <p:nvSpPr>
          <p:cNvPr id="3" name="Notes Placeholder 2"/>
          <p:cNvSpPr>
            <a:spLocks noGrp="1" noChangeArrowheads="1"/>
            <a:extLst>
              <a:ext uri="smNativeData">
                <pr:smNativeData xmlns:pr="smNativeData" xmlns="smNativeData" val="SMDATA_15_kgCCah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AQAABIbAAD4JQAAODEAABAAAAAmAAAACAAAAAEAAAAAAAAA"/>
              </a:ext>
            </a:extLst>
          </p:cNvSpPr>
          <p:nvPr>
            <p:ph type="body" idx="1"/>
          </p:nvPr>
        </p:nvSpPr>
        <p:spPr>
          <a:xfrm>
            <a:off x="685800" y="4400550"/>
            <a:ext cx="5486400" cy="3600450"/>
          </a:xfrm>
        </p:spPr>
        <p:txBody>
          <a:bodyPr/>
          <a:lstStyle/>
          <a:p>
            <a:pPr/>
            <a:r>
              <a:rPr lang="en-us" cap="none"/>
              <a:t>The reveal. Three jobs, one app, offline-first. Keep energy up here — this is the turn from problem to relief.</a:t>
            </a:r>
            <a:endParaRPr lang="en-us" cap="none"/>
          </a:p>
        </p:txBody>
      </p:sp>
      <p:sp>
        <p:nvSpPr>
          <p:cNvPr id="4" name="Slide Number Placeholder 3"/>
          <p:cNvSpPr>
            <a:spLocks noGrp="1" noChangeArrowheads="1"/>
            <a:extLst>
              <a:ext uri="smNativeData">
                <pr:smNativeData xmlns:pr="smNativeData" xmlns="smNativeData" val="SMDATA_15_kgCCah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5hcAAG41AAAuKgAAQDgAABAAAAAmAAAACAAAAAEAAAAAAAAA"/>
              </a:ext>
            </a:extLst>
          </p:cNvSpPr>
          <p:nvPr>
            <p:ph type="sldNum" sz="quarter" idx="12"/>
          </p:nvPr>
        </p:nvSpPr>
        <p:spPr>
          <a:xfrm>
            <a:off x="3884930" y="8685530"/>
            <a:ext cx="2971800" cy="458470"/>
          </a:xfrm>
        </p:spPr>
        <p:txBody>
          <a:bodyPr/>
          <a:lstStyle/>
          <a:p>
            <a:pPr/>
            <a:fld id="{4145B0B9-F7AC-1046-E2FD-0113FEB31454}" type="slidenum">
              <a:rPr lang="en-us" cap="none"/>
              <a:t>5</a:t>
            </a:fld>
            <a:endParaRPr lang="en-us" cap="none"/>
          </a:p>
        </p:txBody>
      </p:sp>
    </p:spTree>
  </p:cSld>
  <p:clrMapOvr>
    <a:overrideClrMapping bg1="lt1" tx1="dk1" bg2="lt2" tx2="dk2" accent1="accent1" accent2="accent2" accent3="accent3" accent4="accent4" accent5="accent5" accent6="accent6" hlink="hlink" folHlink="folHlink"/>
  </p:clrMapOvr>
</p:notes>
</file>

<file path=ppt/notesSlides/notesSlide6.xml><?xml version="1.0" encoding="utf-8"?>
<p:notes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ChangeArrowheads="1"/>
            <a:extLst>
              <a:ext uri="smNativeData">
                <pr:smNativeData xmlns:pr="smNativeData" xmlns="smNativeData" val="SMDATA_15_kgCCah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OAQAAAgHAAD4JQAABBoAABAAAAAmAAAACAAAAAEAAAAAAAAA"/>
              </a:ext>
            </a:extLst>
          </p:cNvSpPr>
          <p:nvPr>
            <p:ph type="sldImg"/>
          </p:nvPr>
        </p:nvSpPr>
        <p:spPr>
          <a:xfrm>
            <a:off x="685800" y="1143000"/>
            <a:ext cx="5486400" cy="3086100"/>
          </a:xfrm>
        </p:spPr>
      </p:sp>
      <p:sp>
        <p:nvSpPr>
          <p:cNvPr id="3" name="Notes Placeholder 2"/>
          <p:cNvSpPr>
            <a:spLocks noGrp="1" noChangeArrowheads="1"/>
            <a:extLst>
              <a:ext uri="smNativeData">
                <pr:smNativeData xmlns:pr="smNativeData" xmlns="smNativeData" val="SMDATA_15_kgCCah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AQAABIbAAD4JQAAODEAABAAAAAmAAAACAAAAAEAAAAAAAAA"/>
              </a:ext>
            </a:extLst>
          </p:cNvSpPr>
          <p:nvPr>
            <p:ph type="body" idx="1"/>
          </p:nvPr>
        </p:nvSpPr>
        <p:spPr>
          <a:xfrm>
            <a:off x="685800" y="4400550"/>
            <a:ext cx="5486400" cy="3600450"/>
          </a:xfrm>
        </p:spPr>
        <p:txBody>
          <a:bodyPr/>
          <a:lstStyle/>
          <a:p>
            <a:pPr/>
            <a:r>
              <a:rPr lang="en-us" cap="none"/>
              <a:t>Lead with the rota — David (church domain) calls it the emotional core. Get swaps and cover right and you own the volunteer's week.</a:t>
            </a:r>
            <a:endParaRPr lang="en-us" cap="none"/>
          </a:p>
        </p:txBody>
      </p:sp>
      <p:sp>
        <p:nvSpPr>
          <p:cNvPr id="4" name="Slide Number Placeholder 3"/>
          <p:cNvSpPr>
            <a:spLocks noGrp="1" noChangeArrowheads="1"/>
            <a:extLst>
              <a:ext uri="smNativeData">
                <pr:smNativeData xmlns:pr="smNativeData" xmlns="smNativeData" val="SMDATA_15_kgCCah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5hcAAG41AAAuKgAAQDgAABAAAAAmAAAACAAAAAEAAAAAAAAA"/>
              </a:ext>
            </a:extLst>
          </p:cNvSpPr>
          <p:nvPr>
            <p:ph type="sldNum" sz="quarter" idx="12"/>
          </p:nvPr>
        </p:nvSpPr>
        <p:spPr>
          <a:xfrm>
            <a:off x="3884930" y="8685530"/>
            <a:ext cx="2971800" cy="458470"/>
          </a:xfrm>
        </p:spPr>
        <p:txBody>
          <a:bodyPr/>
          <a:lstStyle/>
          <a:p>
            <a:pPr/>
            <a:fld id="{5A24EE18-56B7-7118-F99C-A04DA0D20FF5}" type="slidenum">
              <a:rPr lang="en-us" cap="none"/>
              <a:t>6</a:t>
            </a:fld>
            <a:endParaRPr lang="en-us" cap="none"/>
          </a:p>
        </p:txBody>
      </p:sp>
    </p:spTree>
  </p:cSld>
  <p:clrMapOvr>
    <a:overrideClrMapping bg1="lt1" tx1="dk1" bg2="lt2" tx2="dk2" accent1="accent1" accent2="accent2" accent3="accent3" accent4="accent4" accent5="accent5" accent6="accent6" hlink="hlink" folHlink="folHlink"/>
  </p:clrMapOvr>
</p:notes>
</file>

<file path=ppt/notesSlides/notesSlide7.xml><?xml version="1.0" encoding="utf-8"?>
<p:notes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ChangeArrowheads="1"/>
            <a:extLst>
              <a:ext uri="smNativeData">
                <pr:smNativeData xmlns:pr="smNativeData" xmlns="smNativeData" val="SMDATA_15_kgCCah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E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OAQAAAgHAAD4JQAABBoAABAAAAAmAAAACAAAAAEAAAAAAAAA"/>
              </a:ext>
            </a:extLst>
          </p:cNvSpPr>
          <p:nvPr>
            <p:ph type="sldImg"/>
          </p:nvPr>
        </p:nvSpPr>
        <p:spPr>
          <a:xfrm>
            <a:off x="685800" y="1143000"/>
            <a:ext cx="5486400" cy="3086100"/>
          </a:xfrm>
        </p:spPr>
      </p:sp>
      <p:sp>
        <p:nvSpPr>
          <p:cNvPr id="3" name="Notes Placeholder 2"/>
          <p:cNvSpPr>
            <a:spLocks noGrp="1" noChangeArrowheads="1"/>
            <a:extLst>
              <a:ext uri="smNativeData">
                <pr:smNativeData xmlns:pr="smNativeData" xmlns="smNativeData" val="SMDATA_15_kgCCah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E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AQAABIbAAD4JQAAODEAABAAAAAmAAAACAAAAAEAAAAAAAAA"/>
              </a:ext>
            </a:extLst>
          </p:cNvSpPr>
          <p:nvPr>
            <p:ph type="body" idx="1"/>
          </p:nvPr>
        </p:nvSpPr>
        <p:spPr>
          <a:xfrm>
            <a:off x="685800" y="4400550"/>
            <a:ext cx="5486400" cy="3600450"/>
          </a:xfrm>
        </p:spPr>
        <p:txBody>
          <a:bodyPr/>
          <a:lstStyle/>
          <a:p>
            <a:pPr/>
            <a:r>
              <a:rPr lang="en-us" cap="none"/>
              <a:t>Charts are the daily-use feature. One-tap transpose and the readable stage view are the demo moments that make people lean in.</a:t>
            </a:r>
            <a:endParaRPr lang="en-us" cap="none"/>
          </a:p>
        </p:txBody>
      </p:sp>
      <p:sp>
        <p:nvSpPr>
          <p:cNvPr id="4" name="Slide Number Placeholder 3"/>
          <p:cNvSpPr>
            <a:spLocks noGrp="1" noChangeArrowheads="1"/>
            <a:extLst>
              <a:ext uri="smNativeData">
                <pr:smNativeData xmlns:pr="smNativeData" xmlns="smNativeData" val="SMDATA_15_kgCCah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E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5hcAAG41AAAuKgAAQDgAABAAAAAmAAAACAAAAAEAAAAAAAAA"/>
              </a:ext>
            </a:extLst>
          </p:cNvSpPr>
          <p:nvPr>
            <p:ph type="sldNum" sz="quarter" idx="12"/>
          </p:nvPr>
        </p:nvSpPr>
        <p:spPr>
          <a:xfrm>
            <a:off x="3884930" y="8685530"/>
            <a:ext cx="2971800" cy="458470"/>
          </a:xfrm>
        </p:spPr>
        <p:txBody>
          <a:bodyPr/>
          <a:lstStyle/>
          <a:p>
            <a:pPr/>
            <a:fld id="{4E517570-3EA3-0483-EDE9-C8D63BA71B9D}" type="slidenum">
              <a:rPr lang="en-us" cap="none"/>
              <a:t>7</a:t>
            </a:fld>
            <a:endParaRPr lang="en-us" cap="none"/>
          </a:p>
        </p:txBody>
      </p:sp>
    </p:spTree>
  </p:cSld>
  <p:clrMapOvr>
    <a:overrideClrMapping bg1="lt1" tx1="dk1" bg2="lt2" tx2="dk2" accent1="accent1" accent2="accent2" accent3="accent3" accent4="accent4" accent5="accent5" accent6="accent6" hlink="hlink" folHlink="folHlink"/>
  </p:clrMapOvr>
</p:notes>
</file>

<file path=ppt/notesSlides/notesSlide8.xml><?xml version="1.0" encoding="utf-8"?>
<p:notes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ChangeArrowheads="1"/>
            <a:extLst>
              <a:ext uri="smNativeData">
                <pr:smNativeData xmlns:pr="smNativeData" xmlns="smNativeData" val="SMDATA_15_kgCCah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OAQAAAgHAAD4JQAABBoAABAAAAAmAAAACAAAAAEAAAAAAAAA"/>
              </a:ext>
            </a:extLst>
          </p:cNvSpPr>
          <p:nvPr>
            <p:ph type="sldImg"/>
          </p:nvPr>
        </p:nvSpPr>
        <p:spPr>
          <a:xfrm>
            <a:off x="685800" y="1143000"/>
            <a:ext cx="5486400" cy="3086100"/>
          </a:xfrm>
        </p:spPr>
      </p:sp>
      <p:sp>
        <p:nvSpPr>
          <p:cNvPr id="3" name="Notes Placeholder 2"/>
          <p:cNvSpPr>
            <a:spLocks noGrp="1" noChangeArrowheads="1"/>
            <a:extLst>
              <a:ext uri="smNativeData">
                <pr:smNativeData xmlns:pr="smNativeData" xmlns="smNativeData" val="SMDATA_15_kgCCah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AQAABIbAAD4JQAAODEAABAAAAAmAAAACAAAAAEAAAAAAAAA"/>
              </a:ext>
            </a:extLst>
          </p:cNvSpPr>
          <p:nvPr>
            <p:ph type="body" idx="1"/>
          </p:nvPr>
        </p:nvSpPr>
        <p:spPr>
          <a:xfrm>
            <a:off x="685800" y="4400550"/>
            <a:ext cx="5486400" cy="3600450"/>
          </a:xfrm>
        </p:spPr>
        <p:txBody>
          <a:bodyPr/>
          <a:lstStyle/>
          <a:p>
            <a:pPr/>
            <a:r>
              <a:rPr lang="en-us" cap="none"/>
              <a:t>Offline is the single biggest differentiator — no incumbent leads with it. This is the moat. Say it plainly: it works when the Wi-Fi doesn't.</a:t>
            </a:r>
            <a:endParaRPr lang="en-us" cap="none"/>
          </a:p>
        </p:txBody>
      </p:sp>
      <p:sp>
        <p:nvSpPr>
          <p:cNvPr id="4" name="Slide Number Placeholder 3"/>
          <p:cNvSpPr>
            <a:spLocks noGrp="1" noChangeArrowheads="1"/>
            <a:extLst>
              <a:ext uri="smNativeData">
                <pr:smNativeData xmlns:pr="smNativeData" xmlns="smNativeData" val="SMDATA_15_kgCCah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5hcAAG41AAAuKgAAQDgAABAAAAAmAAAACAAAAAEAAAAAAAAA"/>
              </a:ext>
            </a:extLst>
          </p:cNvSpPr>
          <p:nvPr>
            <p:ph type="sldNum" sz="quarter" idx="12"/>
          </p:nvPr>
        </p:nvSpPr>
        <p:spPr>
          <a:xfrm>
            <a:off x="3884930" y="8685530"/>
            <a:ext cx="2971800" cy="458470"/>
          </a:xfrm>
        </p:spPr>
        <p:txBody>
          <a:bodyPr/>
          <a:lstStyle/>
          <a:p>
            <a:pPr/>
            <a:fld id="{67F09A2C-628A-A56C-C448-9439D40632C1}" type="slidenum">
              <a:rPr lang="en-us" cap="none"/>
              <a:t>8</a:t>
            </a:fld>
            <a:endParaRPr lang="en-us" cap="none"/>
          </a:p>
        </p:txBody>
      </p:sp>
    </p:spTree>
  </p:cSld>
  <p:clrMapOvr>
    <a:overrideClrMapping bg1="lt1" tx1="dk1" bg2="lt2" tx2="dk2" accent1="accent1" accent2="accent2" accent3="accent3" accent4="accent4" accent5="accent5" accent6="accent6" hlink="hlink" folHlink="folHlink"/>
  </p:clrMapOvr>
</p:notes>
</file>

<file path=ppt/notesSlides/notesSlide9.xml><?xml version="1.0" encoding="utf-8"?>
<p:notes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ChangeArrowheads="1"/>
            <a:extLst>
              <a:ext uri="smNativeData">
                <pr:smNativeData xmlns:pr="smNativeData" xmlns="smNativeData" val="SMDATA_15_kgCCahMAAAAlAAAAZAAAAC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B/f38AAAAAA8zMzADAwP8Af39/AAAAAAAAAAAAAAAAAAAAAAAAAAAAIQAAABgAAAAUAAAAOAQAAAgHAAD4JQAABBoAABAAAAAmAAAACAAAAAEAAAAAAAAA"/>
              </a:ext>
            </a:extLst>
          </p:cNvSpPr>
          <p:nvPr>
            <p:ph type="sldImg"/>
          </p:nvPr>
        </p:nvSpPr>
        <p:spPr>
          <a:xfrm>
            <a:off x="685800" y="1143000"/>
            <a:ext cx="5486400" cy="3086100"/>
          </a:xfrm>
        </p:spPr>
      </p:sp>
      <p:sp>
        <p:nvSpPr>
          <p:cNvPr id="3" name="Notes Placeholder 2"/>
          <p:cNvSpPr>
            <a:spLocks noGrp="1" noChangeArrowheads="1"/>
            <a:extLst>
              <a:ext uri="smNativeData">
                <pr:smNativeData xmlns:pr="smNativeData" xmlns="smNativeData" val="SMDATA_15_kgCCah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OAQAABIbAAD4JQAAODEAABAAAAAmAAAACAAAAAEAAAAAAAAA"/>
              </a:ext>
            </a:extLst>
          </p:cNvSpPr>
          <p:nvPr>
            <p:ph type="body" idx="1"/>
          </p:nvPr>
        </p:nvSpPr>
        <p:spPr>
          <a:xfrm>
            <a:off x="685800" y="4400550"/>
            <a:ext cx="5486400" cy="3600450"/>
          </a:xfrm>
        </p:spPr>
        <p:txBody>
          <a:bodyPr/>
          <a:lstStyle/>
          <a:p>
            <a:pPr/>
            <a:r>
              <a:rPr lang="en-us" cap="none"/>
              <a:t>Reassure leadership: private per-church data, the legitimate CCLI SongSelect path, and no ads. This matters to church decision-makers who care about stewardship and doing things properly.</a:t>
            </a:r>
            <a:endParaRPr lang="en-us" cap="none"/>
          </a:p>
        </p:txBody>
      </p:sp>
      <p:sp>
        <p:nvSpPr>
          <p:cNvPr id="4" name="Slide Number Placeholder 3"/>
          <p:cNvSpPr>
            <a:spLocks noGrp="1" noChangeArrowheads="1"/>
            <a:extLst>
              <a:ext uri="smNativeData">
                <pr:smNativeData xmlns:pr="smNativeData" xmlns="smNativeData" val="SMDATA_15_kgCCah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5hcAAG41AAAuKgAAQDgAABAAAAAmAAAACAAAAAEAAAAAAAAA"/>
              </a:ext>
            </a:extLst>
          </p:cNvSpPr>
          <p:nvPr>
            <p:ph type="sldNum" sz="quarter" idx="12"/>
          </p:nvPr>
        </p:nvSpPr>
        <p:spPr>
          <a:xfrm>
            <a:off x="3884930" y="8685530"/>
            <a:ext cx="2971800" cy="458470"/>
          </a:xfrm>
        </p:spPr>
        <p:txBody>
          <a:bodyPr/>
          <a:lstStyle/>
          <a:p>
            <a:pPr/>
            <a:fld id="{21ABEA49-07CC-FE1C-8213-F149A45D74A4}" type="slidenum">
              <a:rPr lang="en-us" cap="none"/>
              <a:t>9</a:t>
            </a:fld>
            <a:endParaRPr lang="en-us" cap="none"/>
          </a:p>
        </p:txBody>
      </p:sp>
    </p:spTree>
  </p:cSld>
  <p:clrMapOvr>
    <a:overrideClrMapping bg1="lt1" tx1="dk1" bg2="lt2" tx2="dk2" accent1="accent1" accent2="accent2" accent3="accent3" accent4="accent4" accent5="accent5" accent6="accent6" hlink="hlink" folHlink="folHlink"/>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type="blank" preserve="1">
  <p:cSld name="DEFAULT">
    <p:bg>
      <p:bgPr>
        <a:solidFill>
          <a:schemeClr val="bg1"/>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marL="0" marR="0" indent="0" algn="ctr" defTabSz="914400">
        <a:lnSpc>
          <a:spcPct val="100000"/>
        </a:lnSpc>
        <a:spcBef>
          <a:spcPts val="0"/>
        </a:spcBef>
        <a:spcAft>
          <a:spcPts val="0"/>
        </a:spcAft>
        <a:buNone/>
        <a:tabLst/>
        <a:defRPr sz="4400" b="0" i="0" u="none" strike="noStrike" kern="1" cap="none" spc="0" baseline="0">
          <a:solidFill>
            <a:schemeClr val="tx1"/>
          </a:solidFill>
          <a:effectLst/>
          <a:latin typeface="Calibri Light" pitchFamily="0" charset="0"/>
          <a:ea typeface="Calibri Light" pitchFamily="0" charset="0"/>
          <a:cs typeface="Calibri Light" pitchFamily="0" charset="0"/>
        </a:defRPr>
      </a:lvl1pPr>
      <a:lvl2pPr marL="457200" marR="0" indent="0" algn="l" defTabSz="9144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2pPr>
      <a:lvl3pPr marL="914400" marR="0" indent="0" algn="l" defTabSz="9144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3pPr>
      <a:lvl4pPr marL="1371600" marR="0" indent="0" algn="l" defTabSz="9144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4pPr>
      <a:lvl5pPr marL="1828800" marR="0" indent="0" algn="l" defTabSz="9144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5pPr>
      <a:lvl6pPr marL="2286000" marR="0" indent="0" algn="l" defTabSz="9144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6pPr>
      <a:lvl7pPr marL="2743200" marR="0" indent="0" algn="l" defTabSz="9144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7pPr>
      <a:lvl8pPr marL="3200400" marR="0" indent="0" algn="l" defTabSz="9144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8pPr>
      <a:lvl9pPr marL="3657600" marR="0" indent="0" algn="l" defTabSz="9144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Calibri" pitchFamily="2" charset="0"/>
          <a:cs typeface="Calibri" pitchFamily="2" charset="0"/>
        </a:defRPr>
      </a:lvl9pPr>
    </p:titleStyle>
    <p:bodyStyle>
      <a:lvl1pPr marL="342900" marR="0" indent="-342900" algn="l" defTabSz="914400">
        <a:lnSpc>
          <a:spcPct val="100000"/>
        </a:lnSpc>
        <a:spcBef>
          <a:spcPts val="0"/>
        </a:spcBef>
        <a:spcAft>
          <a:spcPts val="0"/>
        </a:spcAft>
        <a:buClrTx/>
        <a:buSzTx/>
        <a:buFont typeface="Arial" pitchFamily="1" charset="0"/>
        <a:buChar char="•"/>
        <a:tabLst/>
        <a:defRPr sz="3200" b="0" i="0" u="none" strike="noStrike" kern="1" cap="none" spc="0" baseline="0">
          <a:solidFill>
            <a:schemeClr val="tx1"/>
          </a:solidFill>
          <a:effectLst/>
          <a:latin typeface="Calibri" pitchFamily="2" charset="0"/>
          <a:ea typeface="Calibri" pitchFamily="2" charset="0"/>
          <a:cs typeface="Calibri" pitchFamily="2" charset="0"/>
        </a:defRPr>
      </a:lvl1pPr>
      <a:lvl2pPr marL="742950" marR="0" indent="-285750" algn="l" defTabSz="914400">
        <a:lnSpc>
          <a:spcPct val="100000"/>
        </a:lnSpc>
        <a:spcBef>
          <a:spcPts val="0"/>
        </a:spcBef>
        <a:spcAft>
          <a:spcPts val="0"/>
        </a:spcAft>
        <a:buClrTx/>
        <a:buSzTx/>
        <a:buFont typeface="Arial" pitchFamily="1" charset="0"/>
        <a:buChar char="–"/>
        <a:tabLst/>
        <a:defRPr sz="2800" b="0" i="0" u="none" strike="noStrike" kern="1" cap="none" spc="0" baseline="0">
          <a:solidFill>
            <a:schemeClr val="tx1"/>
          </a:solidFill>
          <a:effectLst/>
          <a:latin typeface="Calibri" pitchFamily="2" charset="0"/>
          <a:ea typeface="Calibri" pitchFamily="2" charset="0"/>
          <a:cs typeface="Calibri" pitchFamily="2" charset="0"/>
        </a:defRPr>
      </a:lvl2pPr>
      <a:lvl3pPr marL="1143000" marR="0" indent="-228600" algn="l" defTabSz="914400">
        <a:lnSpc>
          <a:spcPct val="100000"/>
        </a:lnSpc>
        <a:spcBef>
          <a:spcPts val="0"/>
        </a:spcBef>
        <a:spcAft>
          <a:spcPts val="0"/>
        </a:spcAft>
        <a:buClrTx/>
        <a:buSzTx/>
        <a:buFont typeface="Arial" pitchFamily="1" charset="0"/>
        <a:buChar char="•"/>
        <a:tabLst/>
        <a:defRPr sz="2400" b="0" i="0" u="none" strike="noStrike" kern="1" cap="none" spc="0" baseline="0">
          <a:solidFill>
            <a:schemeClr val="tx1"/>
          </a:solidFill>
          <a:effectLst/>
          <a:latin typeface="Calibri" pitchFamily="2" charset="0"/>
          <a:ea typeface="Calibri" pitchFamily="2" charset="0"/>
          <a:cs typeface="Calibri" pitchFamily="2" charset="0"/>
        </a:defRPr>
      </a:lvl3pPr>
      <a:lvl4pPr marL="1600200" marR="0" indent="-228600" algn="l" defTabSz="914400">
        <a:lnSpc>
          <a:spcPct val="100000"/>
        </a:lnSpc>
        <a:spcBef>
          <a:spcPts val="0"/>
        </a:spcBef>
        <a:spcAft>
          <a:spcPts val="0"/>
        </a:spcAft>
        <a:buClrTx/>
        <a:buSzTx/>
        <a:buFont typeface="Arial" pitchFamily="1" charset="0"/>
        <a:buChar char="–"/>
        <a:tabLst/>
        <a:defRPr sz="2000" b="0" i="0" u="none" strike="noStrike" kern="1" cap="none" spc="0" baseline="0">
          <a:solidFill>
            <a:schemeClr val="tx1"/>
          </a:solidFill>
          <a:effectLst/>
          <a:latin typeface="Calibri" pitchFamily="2" charset="0"/>
          <a:ea typeface="Calibri" pitchFamily="2" charset="0"/>
          <a:cs typeface="Calibri" pitchFamily="2" charset="0"/>
        </a:defRPr>
      </a:lvl4pPr>
      <a:lvl5pPr marL="2057400" marR="0" indent="-228600" algn="l" defTabSz="914400">
        <a:lnSpc>
          <a:spcPct val="100000"/>
        </a:lnSpc>
        <a:spcBef>
          <a:spcPts val="0"/>
        </a:spcBef>
        <a:spcAft>
          <a:spcPts val="0"/>
        </a:spcAft>
        <a:buClrTx/>
        <a:buSzTx/>
        <a:buFont typeface="Arial" pitchFamily="1" charset="0"/>
        <a:buChar char="»"/>
        <a:tabLst/>
        <a:defRPr sz="2000" b="0" i="0" u="none" strike="noStrike" kern="1" cap="none" spc="0" baseline="0">
          <a:solidFill>
            <a:schemeClr val="tx1"/>
          </a:solidFill>
          <a:effectLst/>
          <a:latin typeface="Calibri" pitchFamily="2" charset="0"/>
          <a:ea typeface="Calibri" pitchFamily="2" charset="0"/>
          <a:cs typeface="Calibri" pitchFamily="2" charset="0"/>
        </a:defRPr>
      </a:lvl5pPr>
      <a:lvl6pPr marL="2514600" marR="0" indent="-228600" algn="l" defTabSz="914400">
        <a:lnSpc>
          <a:spcPct val="100000"/>
        </a:lnSpc>
        <a:spcBef>
          <a:spcPts val="0"/>
        </a:spcBef>
        <a:spcAft>
          <a:spcPts val="0"/>
        </a:spcAft>
        <a:buClrTx/>
        <a:buSzTx/>
        <a:buFont typeface="Arial" pitchFamily="1" charset="0"/>
        <a:buChar char="•"/>
        <a:tabLst/>
        <a:defRPr sz="2000" b="0" i="0" u="none" strike="noStrike" kern="1" cap="none" spc="0" baseline="0">
          <a:solidFill>
            <a:schemeClr val="tx1"/>
          </a:solidFill>
          <a:effectLst/>
          <a:latin typeface="Calibri" pitchFamily="2" charset="0"/>
          <a:ea typeface="Calibri" pitchFamily="2" charset="0"/>
          <a:cs typeface="Calibri" pitchFamily="2" charset="0"/>
        </a:defRPr>
      </a:lvl6pPr>
      <a:lvl7pPr marL="2971800" marR="0" indent="-228600" algn="l" defTabSz="914400">
        <a:lnSpc>
          <a:spcPct val="100000"/>
        </a:lnSpc>
        <a:spcBef>
          <a:spcPts val="0"/>
        </a:spcBef>
        <a:spcAft>
          <a:spcPts val="0"/>
        </a:spcAft>
        <a:buClrTx/>
        <a:buSzTx/>
        <a:buFont typeface="Arial" pitchFamily="1" charset="0"/>
        <a:buChar char="•"/>
        <a:tabLst/>
        <a:defRPr sz="2000" b="0" i="0" u="none" strike="noStrike" kern="1" cap="none" spc="0" baseline="0">
          <a:solidFill>
            <a:schemeClr val="tx1"/>
          </a:solidFill>
          <a:effectLst/>
          <a:latin typeface="Calibri" pitchFamily="2" charset="0"/>
          <a:ea typeface="Calibri" pitchFamily="2" charset="0"/>
          <a:cs typeface="Calibri" pitchFamily="2" charset="0"/>
        </a:defRPr>
      </a:lvl7pPr>
      <a:lvl8pPr marL="3429000" marR="0" indent="-228600" algn="l" defTabSz="914400">
        <a:lnSpc>
          <a:spcPct val="100000"/>
        </a:lnSpc>
        <a:spcBef>
          <a:spcPts val="0"/>
        </a:spcBef>
        <a:spcAft>
          <a:spcPts val="0"/>
        </a:spcAft>
        <a:buClrTx/>
        <a:buSzTx/>
        <a:buFont typeface="Arial" pitchFamily="1" charset="0"/>
        <a:buChar char="•"/>
        <a:tabLst/>
        <a:defRPr sz="2000" b="0" i="0" u="none" strike="noStrike" kern="1" cap="none" spc="0" baseline="0">
          <a:solidFill>
            <a:schemeClr val="tx1"/>
          </a:solidFill>
          <a:effectLst/>
          <a:latin typeface="Calibri" pitchFamily="2" charset="0"/>
          <a:ea typeface="Calibri" pitchFamily="2" charset="0"/>
          <a:cs typeface="Calibri" pitchFamily="2" charset="0"/>
        </a:defRPr>
      </a:lvl8pPr>
      <a:lvl9pPr marL="3886200" marR="0" indent="-228600" algn="l" defTabSz="914400">
        <a:lnSpc>
          <a:spcPct val="100000"/>
        </a:lnSpc>
        <a:spcBef>
          <a:spcPts val="0"/>
        </a:spcBef>
        <a:spcAft>
          <a:spcPts val="0"/>
        </a:spcAft>
        <a:buClrTx/>
        <a:buSzTx/>
        <a:buFont typeface="Arial" pitchFamily="1" charset="0"/>
        <a:buChar char="•"/>
        <a:tabLst/>
        <a:defRPr sz="2000" b="0" i="0" u="none" strike="noStrike" kern="1" cap="none" spc="0" baseline="0">
          <a:solidFill>
            <a:schemeClr val="tx1"/>
          </a:solidFill>
          <a:effectLst/>
          <a:latin typeface="Calibri" pitchFamily="2" charset="0"/>
          <a:ea typeface="Calibri" pitchFamily="2" charset="0"/>
          <a:cs typeface="Calibri" pitchFamily="2" charset="0"/>
        </a:defRPr>
      </a:lvl9pPr>
    </p:bodyStyle>
    <p:otherStyle>
      <a:lvl1pPr marL="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1pPr>
      <a:lvl2pPr marL="4572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2pPr>
      <a:lvl3pPr marL="9144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3pPr>
      <a:lvl4pPr marL="13716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4pPr>
      <a:lvl5pPr marL="18288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5pPr>
      <a:lvl6pPr marL="22860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6pPr>
      <a:lvl7pPr marL="27432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7pPr>
      <a:lvl8pPr marL="32004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8pPr>
      <a:lvl9pPr marL="3657600" marR="0" indent="0" algn="l" defTabSz="914400">
        <a:lnSpc>
          <a:spcPct val="100000"/>
        </a:lnSpc>
        <a:spcBef>
          <a:spcPts val="0"/>
        </a:spcBef>
        <a:spcAft>
          <a:spcPts val="0"/>
        </a:spcAft>
        <a:buNone/>
        <a:tabLst/>
        <a:defRPr lang="en-us" sz="1800" b="0" i="0" u="none" strike="noStrike" kern="1" cap="none" spc="0" baseline="0">
          <a:solidFill>
            <a:schemeClr val="tx1"/>
          </a:solidFill>
          <a:effectLst/>
          <a:latin typeface="Calibri" pitchFamily="2" charset="0"/>
          <a:ea typeface="Calibri" pitchFamily="2" charset="0"/>
          <a:cs typeface="Calibri" pitchFamily="2" charset="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name="Slide 1">
    <p:bg>
      <p:bgPr>
        <a:solidFill>
          <a:srgbClr val="13271D"/>
        </a:solidFill>
        <a:effectLst/>
      </p:bgPr>
    </p:bg>
    <p:spTree>
      <p:nvGrpSpPr>
        <p:cNvPr id="1" name=""/>
        <p:cNvGrpSpPr/>
        <p:nvPr/>
      </p:nvGrpSpPr>
      <p:grpSpPr>
        <a:xfrm>
          <a:off x="0" y="0"/>
          <a:ext cx="0" cy="0"/>
          <a:chOff x="0" y="0"/>
          <a:chExt cx="0" cy="0"/>
        </a:xfrm>
      </p:grpSpPr>
      <p:sp>
        <p:nvSpPr>
          <p:cNvPr id="2" name="Shape 0"/>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FGY6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6A/Q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FGY6AP///wEAAAAAAAAAAAAAAAAAAAAAAAAAAAAAAAAAAAAAAAAAAAAAAAB/f38A5+bmA8zMzADAwP8Af39/AAAAAAAAAAAAAAAAAAAAAAAAAAAAIQAAABgAAAAUAAAAMDwAAKDz///wXQAAYBUAABAAAAAmAAAACAAAAP//////////"/>
              </a:ext>
            </a:extLst>
          </p:cNvSpPr>
          <p:nvPr/>
        </p:nvSpPr>
        <p:spPr>
          <a:xfrm>
            <a:off x="9784080" y="-2011680"/>
            <a:ext cx="5486400" cy="5486400"/>
          </a:xfrm>
          <a:prstGeom prst="ellipse">
            <a:avLst/>
          </a:prstGeom>
          <a:solidFill>
            <a:srgbClr val="14663A"/>
          </a:solidFill>
          <a:ln>
            <a:noFill/>
          </a:ln>
          <a:effectLst/>
        </p:spPr>
      </p:sp>
      <p:sp>
        <p:nvSpPr>
          <p:cNvPr id="3" name="Shape 1"/>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GjUn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GjUnAP///wEAAAAAAAAAAAAAAAAAAAAAAAAAAAAAAAAAAAAAAAAAAAAAAAB/f38A5+bmA8zMzADAwP8Af39/AAAAAAAAAAAAAAAAAAAAAAAAAAAAIQAAABgAAAAUAAAA8EIAADAYAACQWgAA0C8AABAAAAAmAAAACAAAAP//////////"/>
              </a:ext>
            </a:extLst>
          </p:cNvSpPr>
          <p:nvPr/>
        </p:nvSpPr>
        <p:spPr>
          <a:xfrm>
            <a:off x="10881360" y="3931920"/>
            <a:ext cx="3840480" cy="3840480"/>
          </a:xfrm>
          <a:prstGeom prst="ellipse">
            <a:avLst/>
          </a:prstGeom>
          <a:solidFill>
            <a:srgbClr val="1A3527"/>
          </a:solidFill>
          <a:ln>
            <a:noFill/>
          </a:ln>
          <a:effectLst/>
        </p:spPr>
      </p:sp>
      <p:sp>
        <p:nvSpPr>
          <p:cNvPr id="4" name="Shape 2"/>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GAMAAF0CAAD+AwAAQwMAABAAAAAmAAAACAAAAP//////////"/>
              </a:ext>
            </a:extLst>
          </p:cNvSpPr>
          <p:nvPr/>
        </p:nvSpPr>
        <p:spPr>
          <a:xfrm>
            <a:off x="502920" y="384175"/>
            <a:ext cx="146050" cy="146050"/>
          </a:xfrm>
          <a:prstGeom prst="ellipse">
            <a:avLst/>
          </a:prstGeom>
          <a:solidFill>
            <a:srgbClr val="E8792B"/>
          </a:solidFill>
          <a:ln>
            <a:noFill/>
          </a:ln>
          <a:effectLst/>
        </p:spPr>
      </p:sp>
      <p:sp>
        <p:nvSpPr>
          <p:cNvPr id="5" name="Text 3"/>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wQAANsBAABDFQAA0wMAABAAAAAmAAAACAAAAP//////////"/>
              </a:ext>
            </a:extLst>
          </p:cNvSpPr>
          <p:nvPr/>
        </p:nvSpPr>
        <p:spPr>
          <a:xfrm>
            <a:off x="713105" y="301625"/>
            <a:ext cx="2743200" cy="320040"/>
          </a:xfrm>
          <a:prstGeom prst="rect">
            <a:avLst/>
          </a:prstGeom>
          <a:noFill/>
          <a:ln>
            <a:noFill/>
          </a:ln>
          <a:effectLst/>
        </p:spPr>
        <p:txBody>
          <a:bodyPr vert="horz" wrap="square" lIns="0" tIns="0" rIns="0" bIns="0" numCol="1" spcCol="215900" anchor="ctr"/>
          <a:lstStyle/>
          <a:p>
            <a:pPr marL="0" indent="0" algn="l">
              <a:buNone/>
            </a:pPr>
            <a:r>
              <a:rPr lang="en-us" sz="1200" b="1" cap="none" spc="60">
                <a:solidFill>
                  <a:srgbClr val="FFFFFF"/>
                </a:solidFill>
              </a:rPr>
              <a:t>UNISON</a:t>
            </a:r>
            <a:endParaRPr lang="en-us" sz="1200" cap="none"/>
          </a:p>
        </p:txBody>
      </p:sp>
      <p:sp>
        <p:nvSpPr>
          <p:cNvPr id="6" name="Shape 4"/>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EAUAADgNAACjBgAAyw4AABAAAAAmAAAACAAAAP//////////"/>
              </a:ext>
            </a:extLst>
          </p:cNvSpPr>
          <p:nvPr/>
        </p:nvSpPr>
        <p:spPr>
          <a:xfrm>
            <a:off x="822960" y="2148840"/>
            <a:ext cx="255905" cy="255905"/>
          </a:xfrm>
          <a:prstGeom prst="ellipse">
            <a:avLst/>
          </a:prstGeom>
          <a:solidFill>
            <a:srgbClr val="E8792B"/>
          </a:solidFill>
          <a:ln>
            <a:noFill/>
          </a:ln>
          <a:effectLst/>
        </p:spPr>
      </p:sp>
      <p:sp>
        <p:nvSpPr>
          <p:cNvPr id="7" name="Text 5"/>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DAPAAA4OgAAYBUAABAAAAAmAAAACAAAAP//////////"/>
              </a:ext>
            </a:extLst>
          </p:cNvSpPr>
          <p:nvPr/>
        </p:nvSpPr>
        <p:spPr>
          <a:xfrm>
            <a:off x="777240" y="2468880"/>
            <a:ext cx="8686800" cy="1005840"/>
          </a:xfrm>
          <a:prstGeom prst="rect">
            <a:avLst/>
          </a:prstGeom>
          <a:noFill/>
          <a:ln>
            <a:noFill/>
          </a:ln>
          <a:effectLst/>
        </p:spPr>
        <p:txBody>
          <a:bodyPr vert="horz" wrap="square" lIns="0" tIns="0" rIns="0" bIns="0" numCol="1" spcCol="215900" anchor="ctr"/>
          <a:lstStyle/>
          <a:p>
            <a:pPr marL="0" indent="0">
              <a:buNone/>
            </a:pPr>
            <a:r>
              <a:rPr lang="en-us" sz="5200" b="1" cap="none">
                <a:solidFill>
                  <a:srgbClr val="FFFFFF"/>
                </a:solidFill>
                <a:latin typeface="Cambria" pitchFamily="2" charset="0"/>
                <a:ea typeface="Cambria" pitchFamily="2" charset="0"/>
                <a:cs typeface="Cambria" pitchFamily="2" charset="0"/>
              </a:rPr>
              <a:t>Your team, in tune.</a:t>
            </a:r>
            <a:endParaRPr lang="en-us" sz="5200" cap="none"/>
          </a:p>
        </p:txBody>
      </p:sp>
      <p:sp>
        <p:nvSpPr>
          <p:cNvPr id="8" name="Text 6"/>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BgVAAA4OgAASBsAABAAAAAmAAAACAAAAP//////////"/>
              </a:ext>
            </a:extLst>
          </p:cNvSpPr>
          <p:nvPr/>
        </p:nvSpPr>
        <p:spPr>
          <a:xfrm>
            <a:off x="777240" y="3429000"/>
            <a:ext cx="8686800" cy="1005840"/>
          </a:xfrm>
          <a:prstGeom prst="rect">
            <a:avLst/>
          </a:prstGeom>
          <a:noFill/>
          <a:ln>
            <a:noFill/>
          </a:ln>
          <a:effectLst/>
        </p:spPr>
        <p:txBody>
          <a:bodyPr vert="horz" wrap="square" lIns="0" tIns="0" rIns="0" bIns="0" numCol="1" spcCol="215900" anchor="ctr"/>
          <a:lstStyle/>
          <a:p>
            <a:pPr marL="0" indent="0">
              <a:buNone/>
            </a:pPr>
            <a:r>
              <a:rPr lang="en-us" sz="5200" b="1" cap="none">
                <a:solidFill>
                  <a:srgbClr val="F4A15C"/>
                </a:solidFill>
                <a:latin typeface="Cambria" pitchFamily="2" charset="0"/>
                <a:ea typeface="Cambria" pitchFamily="2" charset="0"/>
                <a:cs typeface="Cambria" pitchFamily="2" charset="0"/>
              </a:rPr>
              <a:t>Even offline.</a:t>
            </a:r>
            <a:endParaRPr lang="en-us" sz="5200" cap="none"/>
          </a:p>
        </p:txBody>
      </p:sp>
      <p:sp>
        <p:nvSpPr>
          <p:cNvPr id="9" name="Text 7"/>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QAZ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uAQAANgbAACqOgAAEiAAAAAAAAAmAAAACAAAAP//////////"/>
              </a:ext>
            </a:extLst>
          </p:cNvSpPr>
          <p:nvPr/>
        </p:nvSpPr>
        <p:spPr>
          <a:xfrm>
            <a:off x="767080" y="4526280"/>
            <a:ext cx="8769350" cy="687070"/>
          </a:xfrm>
          <a:prstGeom prst="rect">
            <a:avLst/>
          </a:prstGeom>
          <a:noFill/>
          <a:ln>
            <a:noFill/>
          </a:ln>
          <a:effectLst/>
        </p:spPr>
        <p:txBody>
          <a:bodyPr vert="horz" wrap="square" lIns="0" tIns="0" rIns="0" bIns="0" numCol="1" spcCol="215900" anchor="ctr"/>
          <a:lstStyle/>
          <a:p>
            <a:pPr marL="0" indent="0">
              <a:buNone/>
            </a:pPr>
            <a:r>
              <a:rPr lang="en-us" cap="none">
                <a:solidFill>
                  <a:srgbClr val="C7D8CD"/>
                </a:solidFill>
              </a:rPr>
              <a:t>One app for your worship team's chord charts, setlists and rota - that works with no signal.</a:t>
            </a:r>
            <a:endParaRPr lang="en-us" cap="none"/>
          </a:p>
        </p:txBody>
      </p:sp>
      <p:sp>
        <p:nvSpPr>
          <p:cNvPr id="10" name="Text 8"/>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EAUAAJAkAAAQMgAA0CYAABAAAAAmAAAACAAAAP//////////"/>
              </a:ext>
            </a:extLst>
          </p:cNvSpPr>
          <p:nvPr/>
        </p:nvSpPr>
        <p:spPr>
          <a:xfrm>
            <a:off x="822960" y="5943600"/>
            <a:ext cx="7315200" cy="365760"/>
          </a:xfrm>
          <a:prstGeom prst="rect">
            <a:avLst/>
          </a:prstGeom>
          <a:noFill/>
          <a:ln>
            <a:noFill/>
          </a:ln>
          <a:effectLst/>
        </p:spPr>
        <p:txBody>
          <a:bodyPr vert="horz" wrap="square" lIns="0" tIns="0" rIns="0" bIns="0" numCol="1" spcCol="215900" anchor="ctr"/>
          <a:lstStyle/>
          <a:p>
            <a:pPr marL="0" indent="0">
              <a:buNone/>
            </a:pPr>
            <a:r>
              <a:rPr lang="en-us" sz="1200" i="1" cap="none">
                <a:solidFill>
                  <a:srgbClr val="8FA89A"/>
                </a:solidFill>
              </a:rPr>
              <a:t>A pitch for church worship teams and leaders</a:t>
            </a:r>
            <a:endParaRPr lang="en-us" sz="1200" cap="none"/>
          </a:p>
        </p:txBody>
      </p:sp>
    </p:spTree>
  </p:cSld>
  <p:clrMapOvr>
    <a:masterClrMapping/>
  </p:clrMapOvr>
  <p:timing>
    <p:tnLst>
      <p:par>
        <p:cTn id="1" dur="indefinite" restart="never" nodeType="tmRoot"/>
      </p:par>
    </p:tnLst>
  </p:timing>
</p:sld>
</file>

<file path=ppt/slides/slide10.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name="Slide 10">
    <p:bg>
      <p:bgPr>
        <a:solidFill>
          <a:srgbClr val="13271D"/>
        </a:solidFill>
        <a:effectLst/>
      </p:bgPr>
    </p:bg>
    <p:spTree>
      <p:nvGrpSpPr>
        <p:cNvPr id="1" name=""/>
        <p:cNvGrpSpPr/>
        <p:nvPr/>
      </p:nvGrpSpPr>
      <p:grpSpPr>
        <a:xfrm>
          <a:off x="0" y="0"/>
          <a:ext cx="0" cy="0"/>
          <a:chOff x="0" y="0"/>
          <a:chExt cx="0" cy="0"/>
        </a:xfrm>
      </p:grpSpPr>
      <p:sp>
        <p:nvSpPr>
          <p:cNvPr id="2" name="Shape 0"/>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GjUn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GjUnAP///wEAAAAAAAAAAAAAAAAAAAAAAAAAAAAAAAAAAAAAAAAAAAAAAAB/f38A5+bmA8zMzADAwP8Af39/AAAAAAAAAAAAAAAAAAAAAAAAAAAAIQAAABgAAAAUAAAA8DkAAGAVAADgWAAAUDQAABAAAAAmAAAACAAAAP//////////"/>
              </a:ext>
            </a:extLst>
          </p:cNvSpPr>
          <p:nvPr/>
        </p:nvSpPr>
        <p:spPr>
          <a:xfrm>
            <a:off x="9418320" y="3474720"/>
            <a:ext cx="5029200" cy="5029200"/>
          </a:xfrm>
          <a:prstGeom prst="ellipse">
            <a:avLst/>
          </a:prstGeom>
          <a:solidFill>
            <a:srgbClr val="1A3527"/>
          </a:solidFill>
          <a:ln>
            <a:noFill/>
          </a:ln>
          <a:effectLst/>
        </p:spPr>
      </p:sp>
      <p:sp>
        <p:nvSpPr>
          <p:cNvPr id="3" name="Shape 1"/>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GAMAAF0CAAD+AwAAQwMAABAAAAAmAAAACAAAAP//////////"/>
              </a:ext>
            </a:extLst>
          </p:cNvSpPr>
          <p:nvPr/>
        </p:nvSpPr>
        <p:spPr>
          <a:xfrm>
            <a:off x="502920" y="384175"/>
            <a:ext cx="146050" cy="146050"/>
          </a:xfrm>
          <a:prstGeom prst="ellipse">
            <a:avLst/>
          </a:prstGeom>
          <a:solidFill>
            <a:srgbClr val="E8792B"/>
          </a:solidFill>
          <a:ln>
            <a:noFill/>
          </a:ln>
          <a:effectLst/>
        </p:spPr>
      </p:sp>
      <p:sp>
        <p:nvSpPr>
          <p:cNvPr id="4" name="Text 2"/>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wQAANsBAABDFQAA0wMAABAAAAAmAAAACAAAAP//////////"/>
              </a:ext>
            </a:extLst>
          </p:cNvSpPr>
          <p:nvPr/>
        </p:nvSpPr>
        <p:spPr>
          <a:xfrm>
            <a:off x="713105" y="301625"/>
            <a:ext cx="2743200" cy="320040"/>
          </a:xfrm>
          <a:prstGeom prst="rect">
            <a:avLst/>
          </a:prstGeom>
          <a:noFill/>
          <a:ln>
            <a:noFill/>
          </a:ln>
          <a:effectLst/>
        </p:spPr>
        <p:txBody>
          <a:bodyPr vert="horz" wrap="square" lIns="0" tIns="0" rIns="0" bIns="0" numCol="1" spcCol="215900" anchor="ctr"/>
          <a:lstStyle/>
          <a:p>
            <a:pPr marL="0" indent="0" algn="l">
              <a:buNone/>
            </a:pPr>
            <a:r>
              <a:rPr lang="en-us" sz="1200" b="1" cap="none" spc="60">
                <a:solidFill>
                  <a:srgbClr val="FFFFFF"/>
                </a:solidFill>
              </a:rPr>
              <a:t>UNISON</a:t>
            </a:r>
            <a:endParaRPr lang="en-us" sz="1200" cap="none"/>
          </a:p>
        </p:txBody>
      </p:sp>
      <p:sp>
        <p:nvSpPr>
          <p:cNvPr id="5" name="Text 3"/>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hFB+M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KAFAABoNwAAmAcAABAAAAAmAAAACAAAAP//////////"/>
              </a:ext>
            </a:extLst>
          </p:cNvSpPr>
          <p:nvPr/>
        </p:nvSpPr>
        <p:spPr>
          <a:xfrm>
            <a:off x="777240" y="914400"/>
            <a:ext cx="8229600" cy="320040"/>
          </a:xfrm>
          <a:prstGeom prst="rect">
            <a:avLst/>
          </a:prstGeom>
          <a:noFill/>
          <a:ln>
            <a:noFill/>
          </a:ln>
          <a:effectLst/>
        </p:spPr>
        <p:txBody>
          <a:bodyPr vert="horz" wrap="square" lIns="0" tIns="0" rIns="0" bIns="0" numCol="1" spcCol="215900" anchor="ctr"/>
          <a:lstStyle/>
          <a:p>
            <a:pPr marL="0" indent="0">
              <a:buNone/>
            </a:pPr>
            <a:r>
              <a:rPr lang="en-us" sz="1300" b="1" cap="none" spc="40">
                <a:solidFill>
                  <a:srgbClr val="F4A15C"/>
                </a:solidFill>
              </a:rPr>
              <a:t>WHY SUBSCRIBE</a:t>
            </a:r>
            <a:endParaRPr lang="en-us" sz="1300" cap="none"/>
          </a:p>
        </p:txBody>
      </p:sp>
      <p:sp>
        <p:nvSpPr>
          <p:cNvPr id="6" name="Text 4"/>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GS5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JgHAACYRgAAMA8AABAAAAAmAAAACAAAAP//////////"/>
              </a:ext>
            </a:extLst>
          </p:cNvSpPr>
          <p:nvPr/>
        </p:nvSpPr>
        <p:spPr>
          <a:xfrm>
            <a:off x="777240" y="1234440"/>
            <a:ext cx="10698480" cy="1234440"/>
          </a:xfrm>
          <a:prstGeom prst="rect">
            <a:avLst/>
          </a:prstGeom>
          <a:noFill/>
          <a:ln>
            <a:noFill/>
          </a:ln>
          <a:effectLst/>
        </p:spPr>
        <p:txBody>
          <a:bodyPr vert="horz" wrap="square" lIns="0" tIns="0" rIns="0" bIns="0" numCol="1" spcCol="215900" anchor="ctr"/>
          <a:lstStyle/>
          <a:p>
            <a:pPr marL="0" indent="0">
              <a:lnSpc>
                <a:spcPct val="105000"/>
              </a:lnSpc>
              <a:buNone/>
            </a:pPr>
            <a:r>
              <a:rPr lang="en-us" sz="3000" b="1" cap="none">
                <a:solidFill>
                  <a:srgbClr val="FFFFFF"/>
                </a:solidFill>
                <a:latin typeface="Cambria" pitchFamily="2" charset="0"/>
                <a:ea typeface="Cambria" pitchFamily="2" charset="0"/>
                <a:cs typeface="Cambria" pitchFamily="2" charset="0"/>
              </a:rPr>
              <a:t>A small, predictable cost — for something your team feels every week.</a:t>
            </a:r>
            <a:endParaRPr lang="en-us" sz="3000" cap="none"/>
          </a:p>
        </p:txBody>
      </p:sp>
      <p:sp>
        <p:nvSpPr>
          <p:cNvPr id="7" name="Shape 5"/>
          <p:cNvSpPr>
            <a:extLst>
              <a:ext uri="smNativeData">
                <pr:smNativeData xmlns:pr="smNativeData" xmlns="smNativeData" val="SMDATA_15_kgCCahMAAAAlAAAAZQAAAA0AAAAAkAAAAEgAAACQAAAASAAAAAAAAAAAAAAAAAAAAAEAAABQAAAAhhvw+WGEwD8AAAAAAADwvwAAAAAAAOA/AAAAAAAA4D8AAAAAAADgPwAAAAAAAOA/AAAAAAAA4D8AAAAAAADgPwAAAAAAAOA/AAAAAAAA4D8CAAAAjAAAAAEAAAAAAAAAGzYm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GzYmAP///wEAAAAAAAAAAAAAAAAAAAAAAAAAAAAAAAAAAAAAAAAAAAAAAAB/f38A5+bmA8zMzADAwP8Af39/AAAAAAAAAAAAAAAAAAAAAAAAAAAAIQAAABgAAAAUAAAAyAQAALgRAABIJAAAcBoAABAAAAAmAAAACAAAAP//////////"/>
              </a:ext>
            </a:extLst>
          </p:cNvSpPr>
          <p:nvPr/>
        </p:nvSpPr>
        <p:spPr>
          <a:xfrm>
            <a:off x="777240" y="2880360"/>
            <a:ext cx="5120640" cy="1417320"/>
          </a:xfrm>
          <a:prstGeom prst="roundRect">
            <a:avLst>
              <a:gd name="adj" fmla="val 6452"/>
            </a:avLst>
          </a:prstGeom>
          <a:solidFill>
            <a:srgbClr val="1B3626"/>
          </a:solidFill>
          <a:ln>
            <a:noFill/>
          </a:ln>
          <a:effectLst/>
        </p:spPr>
      </p:sp>
      <p:sp>
        <p:nvSpPr>
          <p:cNvPr id="8" name="Shape 6"/>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WwYAAEsTAAC4CAAAqBUAABAAAAAmAAAACAAAAP//////////"/>
              </a:ext>
            </a:extLst>
          </p:cNvSpPr>
          <p:nvPr/>
        </p:nvSpPr>
        <p:spPr>
          <a:xfrm>
            <a:off x="1033145" y="3136265"/>
            <a:ext cx="384175" cy="384175"/>
          </a:xfrm>
          <a:prstGeom prst="ellipse">
            <a:avLst/>
          </a:prstGeom>
          <a:solidFill>
            <a:srgbClr val="E8792B"/>
          </a:solidFill>
          <a:ln>
            <a:noFill/>
          </a:ln>
          <a:effectLst/>
        </p:spPr>
      </p:sp>
      <p:sp>
        <p:nvSpPr>
          <p:cNvPr id="9" name="Text 7"/>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2AkAAJASAABwIwAA4BkAABAAAAAmAAAACAAAAP//////////"/>
              </a:ext>
            </a:extLst>
          </p:cNvSpPr>
          <p:nvPr/>
        </p:nvSpPr>
        <p:spPr>
          <a:xfrm>
            <a:off x="1600200" y="3017520"/>
            <a:ext cx="4160520" cy="1188720"/>
          </a:xfrm>
          <a:prstGeom prst="rect">
            <a:avLst/>
          </a:prstGeom>
          <a:noFill/>
          <a:ln>
            <a:noFill/>
          </a:ln>
          <a:effectLst/>
        </p:spPr>
        <p:txBody>
          <a:bodyPr vert="horz" wrap="square" lIns="0" tIns="0" rIns="0" bIns="0" numCol="1" spcCol="215900" anchor="ctr"/>
          <a:lstStyle/>
          <a:p>
            <a:pPr marL="0" indent="0">
              <a:lnSpc>
                <a:spcPct val="105000"/>
              </a:lnSpc>
              <a:buNone/>
            </a:pPr>
            <a:r>
              <a:rPr lang="en-us" sz="1650" b="1" cap="none">
                <a:solidFill>
                  <a:srgbClr val="FFFFFF"/>
                </a:solidFill>
              </a:rPr>
              <a:t>Replaces several tools</a:t>
            </a:r>
            <a:br/>
            <a:r>
              <a:rPr lang="en-us" sz="1250" b="1" cap="none">
                <a:solidFill>
                  <a:srgbClr val="BCCFC4"/>
                </a:solidFill>
              </a:rPr>
              <a:t>One subscription instead of paper, PDFs, spreadsheets and a patchwork of apps.</a:t>
            </a:r>
            <a:endParaRPr lang="en-us" b="1" cap="none"/>
          </a:p>
        </p:txBody>
      </p:sp>
      <p:sp>
        <p:nvSpPr>
          <p:cNvPr id="10" name="Shape 8"/>
          <p:cNvSpPr>
            <a:extLst>
              <a:ext uri="smNativeData">
                <pr:smNativeData xmlns:pr="smNativeData" xmlns="smNativeData" val="SMDATA_15_kgCCahMAAAAlAAAAZQAAAA0AAAAAkAAAAEgAAACQAAAASAAAAAAAAAAAAAAAAAAAAAEAAABQAAAAhhvw+WGEwD8AAAAAAADwvwAAAAAAAOA/AAAAAAAA4D8AAAAAAADgPwAAAAAAAOA/AAAAAAAA4D8AAAAAAADgPwAAAAAAAOA/AAAAAAAA4D8CAAAAjAAAAAEAAAAAAAAAGzYm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GzYmAP///wEAAAAAAAAAAAAAAAAAAAAAAAAAAAAAAAAAAAAAAAAAAAAAAAB/f38A5+bmA8zMzADAwP8Af39/AAAAAAAAAAAAAAAAAAAAAAAAAAAAIQAAABgAAAAUAAAAQCYAALgRAADARQAAcBoAABAAAAAmAAAACAAAAP//////////"/>
              </a:ext>
            </a:extLst>
          </p:cNvSpPr>
          <p:nvPr/>
        </p:nvSpPr>
        <p:spPr>
          <a:xfrm>
            <a:off x="6217920" y="2880360"/>
            <a:ext cx="5120640" cy="1417320"/>
          </a:xfrm>
          <a:prstGeom prst="roundRect">
            <a:avLst>
              <a:gd name="adj" fmla="val 6452"/>
            </a:avLst>
          </a:prstGeom>
          <a:solidFill>
            <a:srgbClr val="1B3626"/>
          </a:solidFill>
          <a:ln>
            <a:noFill/>
          </a:ln>
          <a:effectLst/>
        </p:spPr>
      </p:sp>
      <p:sp>
        <p:nvSpPr>
          <p:cNvPr id="11" name="Shape 9"/>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0ycAAEsTAAAwKgAAqBUAABAAAAAmAAAACAAAAP//////////"/>
              </a:ext>
            </a:extLst>
          </p:cNvSpPr>
          <p:nvPr/>
        </p:nvSpPr>
        <p:spPr>
          <a:xfrm>
            <a:off x="6473825" y="3136265"/>
            <a:ext cx="384175" cy="384175"/>
          </a:xfrm>
          <a:prstGeom prst="ellipse">
            <a:avLst/>
          </a:prstGeom>
          <a:solidFill>
            <a:srgbClr val="E8792B"/>
          </a:solidFill>
          <a:ln>
            <a:noFill/>
          </a:ln>
          <a:effectLst/>
        </p:spPr>
      </p:sp>
      <p:sp>
        <p:nvSpPr>
          <p:cNvPr id="12" name="Text 10"/>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UCsAAJASAADoRAAA4BkAABAAAAAmAAAACAAAAP//////////"/>
              </a:ext>
            </a:extLst>
          </p:cNvSpPr>
          <p:nvPr/>
        </p:nvSpPr>
        <p:spPr>
          <a:xfrm>
            <a:off x="7040880" y="3017520"/>
            <a:ext cx="4160520" cy="1188720"/>
          </a:xfrm>
          <a:prstGeom prst="rect">
            <a:avLst/>
          </a:prstGeom>
          <a:noFill/>
          <a:ln>
            <a:noFill/>
          </a:ln>
          <a:effectLst/>
        </p:spPr>
        <p:txBody>
          <a:bodyPr vert="horz" wrap="square" lIns="0" tIns="0" rIns="0" bIns="0" numCol="1" spcCol="215900" anchor="ctr"/>
          <a:lstStyle/>
          <a:p>
            <a:pPr marL="0" indent="0">
              <a:lnSpc>
                <a:spcPct val="105000"/>
              </a:lnSpc>
              <a:buNone/>
            </a:pPr>
            <a:r>
              <a:rPr lang="en-us" sz="1650" b="1" cap="none">
                <a:solidFill>
                  <a:srgbClr val="FFFFFF"/>
                </a:solidFill>
              </a:rPr>
              <a:t>Gives volunteers their time back</a:t>
            </a:r>
            <a:br/>
            <a:r>
              <a:rPr lang="en-us" sz="1250" b="1" cap="none">
                <a:solidFill>
                  <a:srgbClr val="BCCFC4"/>
                </a:solidFill>
              </a:rPr>
              <a:t>Hours of admin each week, returned to the people who serve — the best kind of value.</a:t>
            </a:r>
            <a:endParaRPr lang="en-us" b="1" cap="none"/>
          </a:p>
        </p:txBody>
      </p:sp>
      <p:sp>
        <p:nvSpPr>
          <p:cNvPr id="13" name="Shape 11"/>
          <p:cNvSpPr>
            <a:extLst>
              <a:ext uri="smNativeData">
                <pr:smNativeData xmlns:pr="smNativeData" xmlns="smNativeData" val="SMDATA_15_kgCCahMAAAAlAAAAZQAAAA0AAAAAkAAAAEgAAACQAAAASAAAAAAAAAAAAAAAAAAAAAEAAABQAAAAhhvw+WGEwD8AAAAAAADwvwAAAAAAAOA/AAAAAAAA4D8AAAAAAADgPwAAAAAAAOA/AAAAAAAA4D8AAAAAAADgPwAAAAAAAOA/AAAAAAAA4D8CAAAAjAAAAAEAAAAAAAAAGzYm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GzYmAP///wEAAAAAAAAAAAAAAAAAAAAAAAAAAAAAAAAAAAAAAAAAAAAAAAB/f38A5+bmA8zMzADAwP8Af39/AAAAAAAAAAAAAAAAAAAAAAAAAAAAIQAAABgAAAAUAAAAyAQAAJAbAABIJAAASCQAABAAAAAmAAAACAAAAP//////////"/>
              </a:ext>
            </a:extLst>
          </p:cNvSpPr>
          <p:nvPr/>
        </p:nvSpPr>
        <p:spPr>
          <a:xfrm>
            <a:off x="777240" y="4480560"/>
            <a:ext cx="5120640" cy="1417320"/>
          </a:xfrm>
          <a:prstGeom prst="roundRect">
            <a:avLst>
              <a:gd name="adj" fmla="val 6452"/>
            </a:avLst>
          </a:prstGeom>
          <a:solidFill>
            <a:srgbClr val="1B3626"/>
          </a:solidFill>
          <a:ln>
            <a:noFill/>
          </a:ln>
          <a:effectLst/>
        </p:spPr>
      </p:sp>
      <p:sp>
        <p:nvSpPr>
          <p:cNvPr id="14" name="Shape 12"/>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WwYAACMdAAC4CAAAgB8AABAAAAAmAAAACAAAAP//////////"/>
              </a:ext>
            </a:extLst>
          </p:cNvSpPr>
          <p:nvPr/>
        </p:nvSpPr>
        <p:spPr>
          <a:xfrm>
            <a:off x="1033145" y="4736465"/>
            <a:ext cx="384175" cy="384175"/>
          </a:xfrm>
          <a:prstGeom prst="ellipse">
            <a:avLst/>
          </a:prstGeom>
          <a:solidFill>
            <a:srgbClr val="E8792B"/>
          </a:solidFill>
          <a:ln>
            <a:noFill/>
          </a:ln>
          <a:effectLst/>
        </p:spPr>
      </p:sp>
      <p:sp>
        <p:nvSpPr>
          <p:cNvPr id="15" name="Text 13"/>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2AkAAGgcAABwIwAAuCMAABAAAAAmAAAACAAAAP//////////"/>
              </a:ext>
            </a:extLst>
          </p:cNvSpPr>
          <p:nvPr/>
        </p:nvSpPr>
        <p:spPr>
          <a:xfrm>
            <a:off x="1600200" y="4617720"/>
            <a:ext cx="4160520" cy="1188720"/>
          </a:xfrm>
          <a:prstGeom prst="rect">
            <a:avLst/>
          </a:prstGeom>
          <a:noFill/>
          <a:ln>
            <a:noFill/>
          </a:ln>
          <a:effectLst/>
        </p:spPr>
        <p:txBody>
          <a:bodyPr vert="horz" wrap="square" lIns="0" tIns="0" rIns="0" bIns="0" numCol="1" spcCol="215900" anchor="ctr"/>
          <a:lstStyle/>
          <a:p>
            <a:pPr marL="0" indent="0">
              <a:lnSpc>
                <a:spcPct val="105000"/>
              </a:lnSpc>
              <a:buNone/>
            </a:pPr>
            <a:r>
              <a:rPr lang="en-us" sz="1650" b="1" cap="none">
                <a:solidFill>
                  <a:srgbClr val="FFFFFF"/>
                </a:solidFill>
              </a:rPr>
              <a:t>Keeps your team together</a:t>
            </a:r>
            <a:br/>
            <a:r>
              <a:rPr lang="en-us" sz="1250" b="1" cap="none">
                <a:solidFill>
                  <a:srgbClr val="BCCFC4"/>
                </a:solidFill>
              </a:rPr>
              <a:t>An organised, low-stress Sunday is how you keep good volunteers for years.</a:t>
            </a:r>
            <a:endParaRPr lang="en-us" b="1" cap="none"/>
          </a:p>
        </p:txBody>
      </p:sp>
      <p:sp>
        <p:nvSpPr>
          <p:cNvPr id="16" name="Shape 14"/>
          <p:cNvSpPr>
            <a:extLst>
              <a:ext uri="smNativeData">
                <pr:smNativeData xmlns:pr="smNativeData" xmlns="smNativeData" val="SMDATA_15_kgCCahMAAAAlAAAAZQAAAA0AAAAAkAAAAEgAAACQAAAASAAAAAAAAAAAAAAAAAAAAAEAAABQAAAAhhvw+WGEwD8AAAAAAADwvwAAAAAAAOA/AAAAAAAA4D8AAAAAAADgPwAAAAAAAOA/AAAAAAAA4D8AAAAAAADgPwAAAAAAAOA/AAAAAAAA4D8CAAAAjAAAAAEAAAAAAAAAGzYm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ALIGQ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GzYmAP///wEAAAAAAAAAAAAAAAAAAAAAAAAAAAAAAAAAAAAAAAAAAAAAAAB/f38A5+bmA8zMzADAwP8Af39/AAAAAAAAAAAAAAAAAAAAAAAAAAAAIQAAABgAAAAUAAAAQCYAAJAbAADARQAASCQAABAAAAAmAAAACAAAAP//////////"/>
              </a:ext>
            </a:extLst>
          </p:cNvSpPr>
          <p:nvPr/>
        </p:nvSpPr>
        <p:spPr>
          <a:xfrm>
            <a:off x="6217920" y="4480560"/>
            <a:ext cx="5120640" cy="1417320"/>
          </a:xfrm>
          <a:prstGeom prst="roundRect">
            <a:avLst>
              <a:gd name="adj" fmla="val 6452"/>
            </a:avLst>
          </a:prstGeom>
          <a:solidFill>
            <a:srgbClr val="1B3626"/>
          </a:solidFill>
          <a:ln>
            <a:noFill/>
          </a:ln>
          <a:effectLst/>
        </p:spPr>
      </p:sp>
      <p:sp>
        <p:nvSpPr>
          <p:cNvPr id="17" name="Shape 15"/>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mCCZM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0ycAACMdAAAwKgAAgB8AABAAAAAmAAAACAAAAP//////////"/>
              </a:ext>
            </a:extLst>
          </p:cNvSpPr>
          <p:nvPr/>
        </p:nvSpPr>
        <p:spPr>
          <a:xfrm>
            <a:off x="6473825" y="4736465"/>
            <a:ext cx="384175" cy="384175"/>
          </a:xfrm>
          <a:prstGeom prst="ellipse">
            <a:avLst/>
          </a:prstGeom>
          <a:solidFill>
            <a:srgbClr val="E8792B"/>
          </a:solidFill>
          <a:ln>
            <a:noFill/>
          </a:ln>
          <a:effectLst/>
        </p:spPr>
      </p:sp>
      <p:sp>
        <p:nvSpPr>
          <p:cNvPr id="18" name="Text 16"/>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UCsAAGgcAADoRAAAuCMAABAAAAAmAAAACAAAAP//////////"/>
              </a:ext>
            </a:extLst>
          </p:cNvSpPr>
          <p:nvPr/>
        </p:nvSpPr>
        <p:spPr>
          <a:xfrm>
            <a:off x="7040880" y="4617720"/>
            <a:ext cx="4160520" cy="1188720"/>
          </a:xfrm>
          <a:prstGeom prst="rect">
            <a:avLst/>
          </a:prstGeom>
          <a:noFill/>
          <a:ln>
            <a:noFill/>
          </a:ln>
          <a:effectLst/>
        </p:spPr>
        <p:txBody>
          <a:bodyPr vert="horz" wrap="square" lIns="0" tIns="0" rIns="0" bIns="0" numCol="1" spcCol="215900" anchor="ctr"/>
          <a:lstStyle/>
          <a:p>
            <a:pPr marL="0" indent="0">
              <a:lnSpc>
                <a:spcPct val="105000"/>
              </a:lnSpc>
              <a:buNone/>
            </a:pPr>
            <a:r>
              <a:rPr lang="en-us" sz="1650" b="1" cap="none">
                <a:solidFill>
                  <a:srgbClr val="FFFFFF"/>
                </a:solidFill>
              </a:rPr>
              <a:t>Works for every church</a:t>
            </a:r>
            <a:br/>
            <a:r>
              <a:rPr lang="en-us" sz="1250" b="1" cap="none">
                <a:solidFill>
                  <a:srgbClr val="BCCFC4"/>
                </a:solidFill>
              </a:rPr>
              <a:t>Small or growing, tech-confident or not — and it keeps improving as churches like yours use it.</a:t>
            </a:r>
            <a:endParaRPr lang="en-us" b="1" cap="none"/>
          </a:p>
        </p:txBody>
      </p:sp>
      <p:sp>
        <p:nvSpPr>
          <p:cNvPr id="19" name="Text 17"/>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EUAABgnAACQSAAAyCgAABAAAAAmAAAACAAAAP//////////"/>
              </a:ext>
            </a:extLst>
          </p:cNvSpPr>
          <p:nvPr/>
        </p:nvSpPr>
        <p:spPr>
          <a:xfrm>
            <a:off x="11338560" y="6355080"/>
            <a:ext cx="457200" cy="274320"/>
          </a:xfrm>
          <a:prstGeom prst="rect">
            <a:avLst/>
          </a:prstGeom>
          <a:noFill/>
          <a:ln>
            <a:noFill/>
          </a:ln>
          <a:effectLst/>
        </p:spPr>
        <p:txBody>
          <a:bodyPr vert="horz" wrap="square" lIns="0" tIns="0" rIns="0" bIns="0" numCol="1" spcCol="215900" anchor="ctr"/>
          <a:lstStyle/>
          <a:p>
            <a:pPr marL="0" indent="0" algn="r">
              <a:buNone/>
            </a:pPr>
            <a:r>
              <a:rPr lang="en-us" sz="1000" cap="none">
                <a:solidFill>
                  <a:srgbClr val="5F7183"/>
                </a:solidFill>
              </a:rPr>
              <a:t>11</a:t>
            </a:r>
            <a:endParaRPr lang="en-us" sz="1000" cap="none"/>
          </a:p>
        </p:txBody>
      </p:sp>
    </p:spTree>
  </p:cSld>
  <p:clrMapOvr>
    <a:masterClrMapping/>
  </p:clrMapOvr>
  <p:timing>
    <p:tnLst>
      <p:par>
        <p:cTn id="1" dur="indefinite" restart="never" nodeType="tmRoot"/>
      </p:par>
    </p:tnLst>
  </p:timing>
</p:sld>
</file>

<file path=ppt/slides/slide11.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LBAYFk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GAMAAF0CAAD+AwAAQwMAABAAAAAmAAAACAAAAP//////////"/>
              </a:ext>
            </a:extLst>
          </p:cNvSpPr>
          <p:nvPr/>
        </p:nvSpPr>
        <p:spPr>
          <a:xfrm>
            <a:off x="502920" y="384175"/>
            <a:ext cx="146050" cy="146050"/>
          </a:xfrm>
          <a:prstGeom prst="ellipse">
            <a:avLst/>
          </a:prstGeom>
          <a:solidFill>
            <a:srgbClr val="E8792B"/>
          </a:solidFill>
          <a:ln>
            <a:noFill/>
          </a:ln>
          <a:effectLst/>
        </p:spPr>
      </p:sp>
      <p:sp>
        <p:nvSpPr>
          <p:cNvPr id="3" name="Text 1"/>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wQAANsBAABDFQAA0wMAABAAAAAmAAAACAAAAP//////////"/>
              </a:ext>
            </a:extLst>
          </p:cNvSpPr>
          <p:nvPr/>
        </p:nvSpPr>
        <p:spPr>
          <a:xfrm>
            <a:off x="713105" y="301625"/>
            <a:ext cx="2743200" cy="320040"/>
          </a:xfrm>
          <a:prstGeom prst="rect">
            <a:avLst/>
          </a:prstGeom>
          <a:noFill/>
          <a:ln>
            <a:noFill/>
          </a:ln>
          <a:effectLst/>
        </p:spPr>
        <p:txBody>
          <a:bodyPr vert="horz" wrap="square" lIns="0" tIns="0" rIns="0" bIns="0" numCol="1" spcCol="215900" anchor="ctr"/>
          <a:lstStyle/>
          <a:p>
            <a:pPr marL="0" indent="0" algn="l">
              <a:buNone/>
            </a:pPr>
            <a:r>
              <a:rPr lang="en-us" sz="1200" b="1" cap="none" spc="60">
                <a:solidFill>
                  <a:srgbClr val="1C2B24"/>
                </a:solidFill>
              </a:rPr>
              <a:t>UNISON</a:t>
            </a:r>
            <a:endParaRPr lang="en-us" sz="1200" cap="none"/>
          </a:p>
        </p:txBody>
      </p:sp>
      <p:sp>
        <p:nvSpPr>
          <p:cNvPr id="4" name="Text 2"/>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FgFAABoNwAAUAcAABAAAAAmAAAACAAAAP//////////"/>
              </a:ext>
            </a:extLst>
          </p:cNvSpPr>
          <p:nvPr/>
        </p:nvSpPr>
        <p:spPr>
          <a:xfrm>
            <a:off x="777240" y="868680"/>
            <a:ext cx="8229600" cy="320040"/>
          </a:xfrm>
          <a:prstGeom prst="rect">
            <a:avLst/>
          </a:prstGeom>
          <a:noFill/>
          <a:ln>
            <a:noFill/>
          </a:ln>
          <a:effectLst/>
        </p:spPr>
        <p:txBody>
          <a:bodyPr vert="horz" wrap="square" lIns="0" tIns="0" rIns="0" bIns="0" numCol="1" spcCol="215900" anchor="ctr"/>
          <a:lstStyle/>
          <a:p>
            <a:pPr marL="0" indent="0">
              <a:buNone/>
            </a:pPr>
            <a:r>
              <a:rPr lang="en-us" sz="1300" b="1" cap="none" spc="40">
                <a:solidFill>
                  <a:srgbClr val="E8792B"/>
                </a:solidFill>
              </a:rPr>
              <a:t>SIMPLE PRICING</a:t>
            </a:r>
            <a:endParaRPr lang="en-us" sz="1300" cap="none"/>
          </a:p>
        </p:txBody>
      </p:sp>
      <p:sp>
        <p:nvSpPr>
          <p:cNvPr id="5" name="Text 3"/>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DMHAAAIRgAAQwwAABAAAAAmAAAACAAAAP//////////"/>
              </a:ext>
            </a:extLst>
          </p:cNvSpPr>
          <p:nvPr/>
        </p:nvSpPr>
        <p:spPr>
          <a:xfrm>
            <a:off x="777240" y="1170305"/>
            <a:ext cx="10607040" cy="822960"/>
          </a:xfrm>
          <a:prstGeom prst="rect">
            <a:avLst/>
          </a:prstGeom>
          <a:noFill/>
          <a:ln>
            <a:noFill/>
          </a:ln>
          <a:effectLst/>
        </p:spPr>
        <p:txBody>
          <a:bodyPr vert="horz" wrap="square" lIns="0" tIns="0" rIns="0" bIns="0" numCol="1" spcCol="215900" anchor="ctr"/>
          <a:lstStyle/>
          <a:p>
            <a:pPr marL="0" indent="0">
              <a:buNone/>
            </a:pPr>
            <a:r>
              <a:rPr lang="en-us" sz="3200" b="1" cap="none">
                <a:solidFill>
                  <a:srgbClr val="1C2B24"/>
                </a:solidFill>
                <a:latin typeface="Cambria" pitchFamily="2" charset="0"/>
                <a:ea typeface="Cambria" pitchFamily="2" charset="0"/>
                <a:cs typeface="Cambria" pitchFamily="2" charset="0"/>
              </a:rPr>
              <a:t>Three simple plans. No surprises.</a:t>
            </a:r>
            <a:endParaRPr lang="en-us" sz="3200" cap="none"/>
          </a:p>
        </p:txBody>
      </p:sp>
      <p:sp>
        <p:nvSpPr>
          <p:cNvPr id="6" name="Shape 4"/>
          <p:cNvSpPr>
            <a:extLst>
              <a:ext uri="smNativeData">
                <pr:smNativeData xmlns:pr="smNativeData" xmlns="smNativeData" val="SMDATA_15_kgCCahMAAAAlAAAAZQAAAA0AAAAAkAAAAEgAAACQAAAASAAAAAAAAAAAAAAAAAAAAAEAAABQAAAAoaF/gosVtT8AAAAAAADwvwAAAAAAAOA/AAAAAAAA4D8AAAAAAADgPwAAAAAAAOA/AAAAAAAA4D8AAAAAAADgPwAAAAAAAOA/AAAAAAAA4D8CAAAAjAAAAAEAAAAAAAAA7fTvAP///wgAAAAAAAAAAAAAAAAAAAAAAAAAAAAAAAAAAAAAeAAAAAEAAABAAAAAAAAAAAAAAABaAAAAAAAAAAAAAAAAAAAAAAAAAAAAAAAAAAAAAAAAAAAAAAAAAAAAAAAAAAAAAAAAAAAAAAAAAAAAAAAAAAAAAAAAAAAAAAAAAAAAFAAAADwAAAABAAAAAAAAANjk3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7fTvAP///wEAAAAAAAAAAAAAAAAAAAAAAAAAAAAAAAAAAAAAAAAAANjk3AB/f38A5+bmA8zMzADAwP8Af39/AAAAAAAAAAAAAAAAAAAAAAAAAAAAIQAAABgAAAAUAAAAyAQAAKAOAADgGQAAwCEAABAAAAAmAAAACAAAAP//////////"/>
              </a:ext>
            </a:extLst>
          </p:cNvSpPr>
          <p:nvPr/>
        </p:nvSpPr>
        <p:spPr>
          <a:xfrm>
            <a:off x="777240" y="2377440"/>
            <a:ext cx="3429000" cy="3108960"/>
          </a:xfrm>
          <a:prstGeom prst="roundRect">
            <a:avLst>
              <a:gd name="adj" fmla="val 4118"/>
            </a:avLst>
          </a:prstGeom>
          <a:solidFill>
            <a:srgbClr val="EDF4EF"/>
          </a:solidFill>
          <a:ln w="12700" cap="flat" cmpd="sng" algn="ctr">
            <a:solidFill>
              <a:srgbClr val="D8E4DC"/>
            </a:solidFill>
            <a:prstDash val="solid"/>
            <a:headEnd type="none"/>
            <a:tailEnd type="none"/>
          </a:ln>
          <a:effectLst/>
        </p:spPr>
      </p:sp>
      <p:sp>
        <p:nvSpPr>
          <p:cNvPr id="7" name="Text 5"/>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AYAAJgQAADoFwAAqBUAABAAAAAmAAAACAAAAP//////////"/>
              </a:ext>
            </a:extLst>
          </p:cNvSpPr>
          <p:nvPr/>
        </p:nvSpPr>
        <p:spPr>
          <a:xfrm>
            <a:off x="1097280" y="2697480"/>
            <a:ext cx="2788920" cy="822960"/>
          </a:xfrm>
          <a:prstGeom prst="rect">
            <a:avLst/>
          </a:prstGeom>
          <a:noFill/>
          <a:ln>
            <a:noFill/>
          </a:ln>
          <a:effectLst/>
        </p:spPr>
        <p:txBody>
          <a:bodyPr vert="horz" wrap="square" lIns="0" tIns="0" rIns="0" bIns="0" numCol="1" spcCol="215900" anchor="t"/>
          <a:lstStyle/>
          <a:p>
            <a:pPr marL="0" indent="0">
              <a:buNone/>
            </a:pPr>
            <a:r>
              <a:rPr lang="en-us" sz="2100" b="1" cap="none">
                <a:solidFill>
                  <a:srgbClr val="1C2B24"/>
                </a:solidFill>
                <a:latin typeface="Cambria" pitchFamily="2" charset="0"/>
                <a:ea typeface="Cambria" pitchFamily="2" charset="0"/>
                <a:cs typeface="Cambria" pitchFamily="2" charset="0"/>
              </a:rPr>
              <a:t>Try it free</a:t>
            </a:r>
            <a:endParaRPr lang="en-us" sz="2100" cap="none"/>
          </a:p>
        </p:txBody>
      </p:sp>
      <p:sp>
        <p:nvSpPr>
          <p:cNvPr id="8" name="Text 6"/>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E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AYAAPAVAAAwGAAAECAAABAAAAAmAAAACAAAAP//////////"/>
              </a:ext>
            </a:extLst>
          </p:cNvSpPr>
          <p:nvPr/>
        </p:nvSpPr>
        <p:spPr>
          <a:xfrm>
            <a:off x="1097280" y="3566160"/>
            <a:ext cx="2834640" cy="1645920"/>
          </a:xfrm>
          <a:prstGeom prst="rect">
            <a:avLst/>
          </a:prstGeom>
          <a:noFill/>
          <a:ln>
            <a:noFill/>
          </a:ln>
          <a:effectLst/>
        </p:spPr>
        <p:txBody>
          <a:bodyPr vert="horz" wrap="square" lIns="0" tIns="0" rIns="0" bIns="0" numCol="1" spcCol="215900" anchor="t"/>
          <a:lstStyle/>
          <a:p>
            <a:pPr marL="0" indent="0">
              <a:lnSpc>
                <a:spcPct val="120000"/>
              </a:lnSpc>
              <a:buNone/>
            </a:pPr>
            <a:r>
              <a:rPr lang="en-us" sz="1450" cap="none">
                <a:solidFill>
                  <a:srgbClr val="5F7183"/>
                </a:solidFill>
              </a:rPr>
              <a:t>Run a real Sunday with your team before you pay a penny.</a:t>
            </a:r>
            <a:endParaRPr lang="en-us" sz="1450" cap="none"/>
          </a:p>
        </p:txBody>
      </p:sp>
      <p:sp>
        <p:nvSpPr>
          <p:cNvPr id="9" name="Shape 7"/>
          <p:cNvSpPr>
            <a:extLst>
              <a:ext uri="smNativeData">
                <pr:smNativeData xmlns:pr="smNativeData" xmlns="smNativeData" val="SMDATA_15_kgCCahMAAAAlAAAAZQAAAA0AAAAAkAAAAEgAAACQAAAASAAAAAAAAAAAAAAAAAAAAAEAAABQAAAAoaF/gosVtT8AAAAAAADwvwAAAAAAAOA/AAAAAAAA4D8AAAAAAADgPwAAAAAAAOA/AAAAAAAA4D8AAAAAAADgPwAAAAAAAOA/AAAAAAAA4D8CAAAAjAAAAAEAAAAAAAAAFGY6AP///wgAAAAAAAAAAAAAAAAAAAAAAAAAAAAAAAAAAAAAeAAAAAEAAABAAAAAAAAAAAAAAABaAAAAAAAAAAAAAAAAAAAAAAAAAAAAAAAAAAAAAAAAAAAAAAAAAAAAAAAAAAAAAAAAAAAAAAAAAAAAAAAAAAAAAAAAAAAAAAAAAAAAFAAAADwAAAABAAAAAAAAABRmOg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E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FGY6AP///wEAAAAAAAAAAAAAAAAAAAAAAAAAAAAAAAAAAAAAAAAAABRmOgB/f38A5+bmA8zMzADAwP8Af39/AAAAAAAAAAAAAAAAAAAAAAAAAAAAIQAAABgAAAAUAAAAABsAAKAOAAAYMAAAwCEAABAAAAAmAAAACAAAAP//////////"/>
              </a:ext>
            </a:extLst>
          </p:cNvSpPr>
          <p:nvPr/>
        </p:nvSpPr>
        <p:spPr>
          <a:xfrm>
            <a:off x="4389120" y="2377440"/>
            <a:ext cx="3429000" cy="3108960"/>
          </a:xfrm>
          <a:prstGeom prst="roundRect">
            <a:avLst>
              <a:gd name="adj" fmla="val 4118"/>
            </a:avLst>
          </a:prstGeom>
          <a:solidFill>
            <a:srgbClr val="14663A"/>
          </a:solidFill>
          <a:ln w="12700" cap="flat" cmpd="sng" algn="ctr">
            <a:solidFill>
              <a:srgbClr val="14663A"/>
            </a:solidFill>
            <a:prstDash val="solid"/>
            <a:headEnd type="none"/>
            <a:tailEnd type="none"/>
          </a:ln>
          <a:effectLst/>
        </p:spPr>
      </p:sp>
      <p:sp>
        <p:nvSpPr>
          <p:cNvPr id="10" name="Text 8"/>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CAHQ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BwAAJgQAAAgLgAAqBUAABAAAAAmAAAACAAAAP//////////"/>
              </a:ext>
            </a:extLst>
          </p:cNvSpPr>
          <p:nvPr/>
        </p:nvSpPr>
        <p:spPr>
          <a:xfrm>
            <a:off x="4709160" y="2697480"/>
            <a:ext cx="2788920" cy="822960"/>
          </a:xfrm>
          <a:prstGeom prst="rect">
            <a:avLst/>
          </a:prstGeom>
          <a:noFill/>
          <a:ln>
            <a:noFill/>
          </a:ln>
          <a:effectLst/>
        </p:spPr>
        <p:txBody>
          <a:bodyPr vert="horz" wrap="square" lIns="0" tIns="0" rIns="0" bIns="0" numCol="1" spcCol="215900" anchor="t"/>
          <a:lstStyle/>
          <a:p>
            <a:pPr marL="0" indent="0">
              <a:buNone/>
            </a:pPr>
            <a:r>
              <a:rPr lang="en-us" sz="2100" b="1" cap="none">
                <a:solidFill>
                  <a:srgbClr val="FFFFFF"/>
                </a:solidFill>
                <a:latin typeface="Cambria" pitchFamily="2" charset="0"/>
                <a:ea typeface="Cambria" pitchFamily="2" charset="0"/>
                <a:cs typeface="Cambria" pitchFamily="2" charset="0"/>
              </a:rPr>
              <a:t>Three plans</a:t>
            </a:r>
            <a:endParaRPr lang="en-us" sz="2100" cap="none"/>
          </a:p>
        </p:txBody>
      </p:sp>
      <p:sp>
        <p:nvSpPr>
          <p:cNvPr id="11" name="Text 9"/>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B4wFg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BwAAPAVAABoLgAAECAAAAAAAAAmAAAACAAAAP//////////"/>
              </a:ext>
            </a:extLst>
          </p:cNvSpPr>
          <p:nvPr/>
        </p:nvSpPr>
        <p:spPr>
          <a:xfrm>
            <a:off x="4709160" y="3566160"/>
            <a:ext cx="2834640" cy="1645920"/>
          </a:xfrm>
          <a:prstGeom prst="rect">
            <a:avLst/>
          </a:prstGeom>
          <a:noFill/>
          <a:ln>
            <a:noFill/>
          </a:ln>
          <a:effectLst/>
        </p:spPr>
        <p:txBody>
          <a:bodyPr vert="horz" wrap="square" lIns="0" tIns="0" rIns="0" bIns="0" numCol="1" spcCol="215900" anchor="t"/>
          <a:lstStyle/>
          <a:p>
            <a:pPr marL="0" indent="0">
              <a:lnSpc>
                <a:spcPct val="120000"/>
              </a:lnSpc>
              <a:buNone/>
            </a:pPr>
            <a:r>
              <a:rPr lang="en-us" sz="1450" cap="none">
                <a:solidFill>
                  <a:srgbClr val="D8E8DF"/>
                </a:solidFill>
              </a:rPr>
              <a:t>Priced per church, not per person — sized by how many people are on your team, so a small church pays less than a large one.</a:t>
            </a:r>
            <a:endParaRPr lang="en-us" sz="1450" cap="none"/>
          </a:p>
        </p:txBody>
      </p:sp>
      <p:sp>
        <p:nvSpPr>
          <p:cNvPr id="12" name="Shape 10"/>
          <p:cNvSpPr>
            <a:extLst>
              <a:ext uri="smNativeData">
                <pr:smNativeData xmlns:pr="smNativeData" xmlns="smNativeData" val="SMDATA_15_kgCCahMAAAAlAAAAZQAAAA0AAAAAkAAAAEgAAACQAAAASAAAAAAAAAAAAAAAAAAAAAEAAABQAAAAoaF/gosVtT8AAAAAAADwvwAAAAAAAOA/AAAAAAAA4D8AAAAAAADgPwAAAAAAAOA/AAAAAAAA4D8AAAAAAADgPwAAAAAAAOA/AAAAAAAA4D8CAAAAjAAAAAEAAAAAAAAA7fTvAP///wgAAAAAAAAAAAAAAAAAAAAAAAAAAAAAAAAAAAAAeAAAAAEAAABAAAAAAAAAAAAAAABaAAAAAAAAAAAAAAAAAAAAAAAAAAAAAAAAAAAAAAAAAAAAAAAAAAAAAAAAAAAAAAAAAAAAAAAAAAAAAAAAAAAAAAAAAAAAAAAAAAAAFAAAADwAAAABAAAAAAAAANjk3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YiByY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7fTvAP///wEAAAAAAAAAAAAAAAAAAAAAAAAAAAAAAAAAAAAAAAAAANjk3AB/f38A5+bmA8zMzADAwP8Af39/AAAAAAAAAAAAAAAAAAAAAAAAAAAAIQAAABgAAAAUAAAAODEAAKAOAABQRgAAwCEAABAAAAAmAAAACAAAAP//////////"/>
              </a:ext>
            </a:extLst>
          </p:cNvSpPr>
          <p:nvPr/>
        </p:nvSpPr>
        <p:spPr>
          <a:xfrm>
            <a:off x="8001000" y="2377440"/>
            <a:ext cx="3429000" cy="3108960"/>
          </a:xfrm>
          <a:prstGeom prst="roundRect">
            <a:avLst>
              <a:gd name="adj" fmla="val 4118"/>
            </a:avLst>
          </a:prstGeom>
          <a:solidFill>
            <a:srgbClr val="EDF4EF"/>
          </a:solidFill>
          <a:ln w="12700" cap="flat" cmpd="sng" algn="ctr">
            <a:solidFill>
              <a:srgbClr val="D8E4DC"/>
            </a:solidFill>
            <a:prstDash val="solid"/>
            <a:headEnd type="none"/>
            <a:tailEnd type="none"/>
          </a:ln>
          <a:effectLst/>
        </p:spPr>
      </p:sp>
      <p:sp>
        <p:nvSpPr>
          <p:cNvPr id="13" name="Text 11"/>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Q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MDMAAJgQAABYRAAAqBUAABAAAAAmAAAACAAAAP//////////"/>
              </a:ext>
            </a:extLst>
          </p:cNvSpPr>
          <p:nvPr/>
        </p:nvSpPr>
        <p:spPr>
          <a:xfrm>
            <a:off x="8321040" y="2697480"/>
            <a:ext cx="2788920" cy="822960"/>
          </a:xfrm>
          <a:prstGeom prst="rect">
            <a:avLst/>
          </a:prstGeom>
          <a:noFill/>
          <a:ln>
            <a:noFill/>
          </a:ln>
          <a:effectLst/>
        </p:spPr>
        <p:txBody>
          <a:bodyPr vert="horz" wrap="square" lIns="0" tIns="0" rIns="0" bIns="0" numCol="1" spcCol="215900" anchor="t"/>
          <a:lstStyle/>
          <a:p>
            <a:pPr marL="0" indent="0">
              <a:buNone/>
            </a:pPr>
            <a:r>
              <a:rPr lang="en-us" sz="2100" b="1" cap="none">
                <a:solidFill>
                  <a:srgbClr val="1C2B24"/>
                </a:solidFill>
                <a:latin typeface="Cambria" pitchFamily="2" charset="0"/>
                <a:ea typeface="Cambria" pitchFamily="2" charset="0"/>
                <a:cs typeface="Cambria" pitchFamily="2" charset="0"/>
              </a:rPr>
              <a:t>Billed to suit a church</a:t>
            </a:r>
            <a:endParaRPr lang="en-us" sz="2100" cap="none"/>
          </a:p>
        </p:txBody>
      </p:sp>
      <p:sp>
        <p:nvSpPr>
          <p:cNvPr id="14" name="Text 12"/>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S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MDMAAPAVAACgRAAAECAAABAAAAAmAAAACAAAAP//////////"/>
              </a:ext>
            </a:extLst>
          </p:cNvSpPr>
          <p:nvPr/>
        </p:nvSpPr>
        <p:spPr>
          <a:xfrm>
            <a:off x="8321040" y="3566160"/>
            <a:ext cx="2834640" cy="1645920"/>
          </a:xfrm>
          <a:prstGeom prst="rect">
            <a:avLst/>
          </a:prstGeom>
          <a:noFill/>
          <a:ln>
            <a:noFill/>
          </a:ln>
          <a:effectLst/>
        </p:spPr>
        <p:txBody>
          <a:bodyPr vert="horz" wrap="square" lIns="0" tIns="0" rIns="0" bIns="0" numCol="1" spcCol="215900" anchor="t"/>
          <a:lstStyle/>
          <a:p>
            <a:pPr marL="0" indent="0">
              <a:lnSpc>
                <a:spcPct val="120000"/>
              </a:lnSpc>
              <a:buNone/>
            </a:pPr>
            <a:r>
              <a:rPr lang="en-us" sz="1450" cap="none">
                <a:solidFill>
                  <a:srgbClr val="5F7183"/>
                </a:solidFill>
              </a:rPr>
              <a:t>Pay monthly or annually, to fit how your church budgets.</a:t>
            </a:r>
            <a:endParaRPr lang="en-us" sz="1450" cap="none"/>
          </a:p>
        </p:txBody>
      </p:sp>
      <p:sp>
        <p:nvSpPr>
          <p:cNvPr id="15" name="Text 13"/>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CgjAAAIRgAAGCcAABAAAAAmAAAACAAAAP//////////"/>
              </a:ext>
            </a:extLst>
          </p:cNvSpPr>
          <p:nvPr/>
        </p:nvSpPr>
        <p:spPr>
          <a:xfrm>
            <a:off x="777240" y="5715000"/>
            <a:ext cx="10607040" cy="640080"/>
          </a:xfrm>
          <a:prstGeom prst="rect">
            <a:avLst/>
          </a:prstGeom>
          <a:noFill/>
          <a:ln>
            <a:noFill/>
          </a:ln>
          <a:effectLst/>
        </p:spPr>
        <p:txBody>
          <a:bodyPr vert="horz" wrap="square" lIns="0" tIns="0" rIns="0" bIns="0" numCol="1" spcCol="215900" anchor="t"/>
          <a:lstStyle/>
          <a:p>
            <a:pPr marL="0" indent="0">
              <a:lnSpc>
                <a:spcPct val="110000"/>
              </a:lnSpc>
              <a:buNone/>
            </a:pPr>
            <a:r>
              <a:rPr lang="en-us" sz="1300" i="1" cap="none">
                <a:solidFill>
                  <a:srgbClr val="5F7183"/>
                </a:solidFill>
              </a:rPr>
              <a:t>Whichever plan you’re on, it’s one per-church subscription for something your team uses every week — current prices are on unisonapp.io.</a:t>
            </a:r>
            <a:endParaRPr lang="en-us" sz="1300" cap="none"/>
          </a:p>
        </p:txBody>
      </p:sp>
      <p:sp>
        <p:nvSpPr>
          <p:cNvPr id="16" name="Text 14"/>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EUAABgnAACQSAAAyCgAABAAAAAmAAAACAAAAP//////////"/>
              </a:ext>
            </a:extLst>
          </p:cNvSpPr>
          <p:nvPr/>
        </p:nvSpPr>
        <p:spPr>
          <a:xfrm>
            <a:off x="11338560" y="6355080"/>
            <a:ext cx="457200" cy="274320"/>
          </a:xfrm>
          <a:prstGeom prst="rect">
            <a:avLst/>
          </a:prstGeom>
          <a:noFill/>
          <a:ln>
            <a:noFill/>
          </a:ln>
          <a:effectLst/>
        </p:spPr>
        <p:txBody>
          <a:bodyPr vert="horz" wrap="square" lIns="0" tIns="0" rIns="0" bIns="0" numCol="1" spcCol="215900" anchor="ctr"/>
          <a:lstStyle/>
          <a:p>
            <a:pPr marL="0" indent="0" algn="r">
              <a:buNone/>
            </a:pPr>
            <a:r>
              <a:rPr lang="en-us" sz="1000" cap="none">
                <a:solidFill>
                  <a:srgbClr val="5F7183"/>
                </a:solidFill>
              </a:rPr>
              <a:t>12</a:t>
            </a:r>
            <a:endParaRPr lang="en-us" sz="1000" cap="none"/>
          </a:p>
        </p:txBody>
      </p:sp>
    </p:spTree>
  </p:cSld>
  <p:clrMapOvr>
    <a:masterClrMapping/>
  </p:clrMapOvr>
  <p:timing>
    <p:tnLst>
      <p:par>
        <p:cTn id="1" dur="indefinite" restart="never" nodeType="tmRoot"/>
      </p:par>
    </p:tnLst>
  </p:timing>
</p:sld>
</file>

<file path=ppt/slides/slide12.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name="Slide 12">
    <p:bg>
      <p:bgPr>
        <a:solidFill>
          <a:srgbClr val="FFFFFF"/>
        </a:solidFill>
        <a:effectLst/>
      </p:bgPr>
    </p:bg>
    <p:spTree>
      <p:nvGrpSpPr>
        <p:cNvPr id="1" name=""/>
        <p:cNvGrpSpPr/>
        <p:nvPr/>
      </p:nvGrpSpPr>
      <p:grpSpPr>
        <a:xfrm>
          <a:off x="0" y="0"/>
          <a:ext cx="0" cy="0"/>
          <a:chOff x="0" y="0"/>
          <a:chExt cx="0" cy="0"/>
        </a:xfrm>
      </p:grpSpPr>
      <p:sp>
        <p:nvSpPr>
          <p:cNvPr id="2" name="Shape 0"/>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GAMAAF0CAAD+AwAAQwMAABAAAAAmAAAACAAAAP//////////"/>
              </a:ext>
            </a:extLst>
          </p:cNvSpPr>
          <p:nvPr/>
        </p:nvSpPr>
        <p:spPr>
          <a:xfrm>
            <a:off x="502920" y="384175"/>
            <a:ext cx="146050" cy="146050"/>
          </a:xfrm>
          <a:prstGeom prst="ellipse">
            <a:avLst/>
          </a:prstGeom>
          <a:solidFill>
            <a:srgbClr val="E8792B"/>
          </a:solidFill>
          <a:ln>
            <a:noFill/>
          </a:ln>
          <a:effectLst/>
        </p:spPr>
      </p:sp>
      <p:sp>
        <p:nvSpPr>
          <p:cNvPr id="3" name="Text 1"/>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wQAANsBAABDFQAA0wMAABAAAAAmAAAACAAAAP//////////"/>
              </a:ext>
            </a:extLst>
          </p:cNvSpPr>
          <p:nvPr/>
        </p:nvSpPr>
        <p:spPr>
          <a:xfrm>
            <a:off x="713105" y="301625"/>
            <a:ext cx="2743200" cy="320040"/>
          </a:xfrm>
          <a:prstGeom prst="rect">
            <a:avLst/>
          </a:prstGeom>
          <a:noFill/>
          <a:ln>
            <a:noFill/>
          </a:ln>
          <a:effectLst/>
        </p:spPr>
        <p:txBody>
          <a:bodyPr vert="horz" wrap="square" lIns="0" tIns="0" rIns="0" bIns="0" numCol="1" spcCol="215900" anchor="ctr"/>
          <a:lstStyle/>
          <a:p>
            <a:pPr marL="0" indent="0" algn="l">
              <a:buNone/>
            </a:pPr>
            <a:r>
              <a:rPr lang="en-us" sz="1200" b="1" cap="none" spc="60">
                <a:solidFill>
                  <a:srgbClr val="1C2B24"/>
                </a:solidFill>
              </a:rPr>
              <a:t>UNISON</a:t>
            </a:r>
            <a:endParaRPr lang="en-us" sz="1200" cap="none"/>
          </a:p>
        </p:txBody>
      </p:sp>
      <p:sp>
        <p:nvSpPr>
          <p:cNvPr id="4" name="Text 2"/>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FgFAABoNwAAUAcAABAAAAAmAAAACAAAAP//////////"/>
              </a:ext>
            </a:extLst>
          </p:cNvSpPr>
          <p:nvPr/>
        </p:nvSpPr>
        <p:spPr>
          <a:xfrm>
            <a:off x="777240" y="868680"/>
            <a:ext cx="8229600" cy="320040"/>
          </a:xfrm>
          <a:prstGeom prst="rect">
            <a:avLst/>
          </a:prstGeom>
          <a:noFill/>
          <a:ln>
            <a:noFill/>
          </a:ln>
          <a:effectLst/>
        </p:spPr>
        <p:txBody>
          <a:bodyPr vert="horz" wrap="square" lIns="0" tIns="0" rIns="0" bIns="0" numCol="1" spcCol="215900" anchor="ctr"/>
          <a:lstStyle/>
          <a:p>
            <a:pPr marL="0" indent="0">
              <a:buNone/>
            </a:pPr>
            <a:r>
              <a:rPr lang="en-us" sz="1300" b="1" cap="none" spc="40">
                <a:solidFill>
                  <a:srgbClr val="E8792B"/>
                </a:solidFill>
              </a:rPr>
              <a:t>GETTING STARTED</a:t>
            </a:r>
            <a:endParaRPr lang="en-us" sz="1300" cap="none"/>
          </a:p>
        </p:txBody>
      </p:sp>
      <p:sp>
        <p:nvSpPr>
          <p:cNvPr id="5" name="Text 3"/>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DMHAAAIRgAAQwwAABAAAAAmAAAACAAAAP//////////"/>
              </a:ext>
            </a:extLst>
          </p:cNvSpPr>
          <p:nvPr/>
        </p:nvSpPr>
        <p:spPr>
          <a:xfrm>
            <a:off x="777240" y="1170305"/>
            <a:ext cx="10607040" cy="822960"/>
          </a:xfrm>
          <a:prstGeom prst="rect">
            <a:avLst/>
          </a:prstGeom>
          <a:noFill/>
          <a:ln>
            <a:noFill/>
          </a:ln>
          <a:effectLst/>
        </p:spPr>
        <p:txBody>
          <a:bodyPr vert="horz" wrap="square" lIns="0" tIns="0" rIns="0" bIns="0" numCol="1" spcCol="215900" anchor="ctr"/>
          <a:lstStyle/>
          <a:p>
            <a:pPr marL="0" indent="0">
              <a:buNone/>
            </a:pPr>
            <a:r>
              <a:rPr lang="en-us" sz="3200" b="1" cap="none">
                <a:solidFill>
                  <a:srgbClr val="1C2B24"/>
                </a:solidFill>
                <a:latin typeface="Cambria" pitchFamily="2" charset="0"/>
                <a:ea typeface="Cambria" pitchFamily="2" charset="0"/>
                <a:cs typeface="Cambria" pitchFamily="2" charset="0"/>
              </a:rPr>
              <a:t>You could be running your first Sunday this week.</a:t>
            </a:r>
            <a:endParaRPr lang="en-us" sz="3200" cap="none"/>
          </a:p>
        </p:txBody>
      </p:sp>
      <p:sp>
        <p:nvSpPr>
          <p:cNvPr id="6" name="Shape 4"/>
          <p:cNvSpPr>
            <a:extLst>
              <a:ext uri="smNativeData">
                <pr:smNativeData xmlns:pr="smNativeData" xmlns="smNativeData" val="SMDATA_15_kgCCahMAAAAlAAAAZQAAAA0AAAAAkAAAAEgAAACQAAAASAAAAAAAAAAAAAAAAAAAAAEAAABQAAAAyuAoeXWOsT8AAAAAAADwvwAAAAAAAOA/AAAAAAAA4D8AAAAAAADgPwAAAAAAAOA/AAAAAAAA4D8AAAAAAADgPwAAAAAAAOA/AAAAAAAA4D8CAAAAjAAAAAEAAAAAAAAA7fTvAP///wgAAAAAAAAAAAAAAAAAAAAAAAAAAAAAAAAAAAAAeAAAAAEAAABAAAAAAAAAAAAAAABaAAAAAAAAAAAAAAAAAAAAAAAAAAAAAAAAAAAAAAAAAAAAAAAAAAAAAAAAAAAAAAAAAAAAAAAAAAAAAAAAAAAAAAAAAAAAAAAAAAAAFAAAADwAAAABAAAAAAAAANjk3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7fTvAP///wEAAAAAAAAAAAAAAAAAAAAAAAAAAAAAAAAAAAAAAAAAANjk3AB/f38A5+bmA8zMzADAwP8Af39/AAAAAAAAAAAAAAAAAAAAAAAAAAAAIQAAABgAAAAUAAAAyAQAADAPAADgGQAA4CIAABAAAAAmAAAACAAAAP//////////"/>
              </a:ext>
            </a:extLst>
          </p:cNvSpPr>
          <p:nvPr/>
        </p:nvSpPr>
        <p:spPr>
          <a:xfrm>
            <a:off x="777240" y="2468880"/>
            <a:ext cx="3429000" cy="3200400"/>
          </a:xfrm>
          <a:prstGeom prst="roundRect">
            <a:avLst>
              <a:gd name="adj" fmla="val 3429"/>
            </a:avLst>
          </a:prstGeom>
          <a:solidFill>
            <a:srgbClr val="EDF4EF"/>
          </a:solidFill>
          <a:ln w="12700" cap="flat" cmpd="sng" algn="ctr">
            <a:solidFill>
              <a:srgbClr val="D8E4DC"/>
            </a:solidFill>
            <a:prstDash val="solid"/>
            <a:headEnd type="none"/>
            <a:tailEnd type="none"/>
          </a:ln>
          <a:effectLst/>
        </p:spPr>
      </p:sp>
      <p:sp>
        <p:nvSpPr>
          <p:cNvPr id="7" name="Shape 5"/>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wAYAACgRAAA9CgAApRQAABAAAAAmAAAACAAAAP//////////"/>
              </a:ext>
            </a:extLst>
          </p:cNvSpPr>
          <p:nvPr/>
        </p:nvSpPr>
        <p:spPr>
          <a:xfrm>
            <a:off x="1097280" y="2788920"/>
            <a:ext cx="567055" cy="567055"/>
          </a:xfrm>
          <a:prstGeom prst="ellipse">
            <a:avLst/>
          </a:prstGeom>
          <a:solidFill>
            <a:srgbClr val="E8792B"/>
          </a:solidFill>
          <a:ln>
            <a:noFill/>
          </a:ln>
          <a:effectLst/>
        </p:spPr>
      </p:sp>
      <p:sp>
        <p:nvSpPr>
          <p:cNvPr id="8" name="Text 6"/>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AYAACgRAAA9CgAApRQAABAAAAAmAAAACAAAAP//////////"/>
              </a:ext>
            </a:extLst>
          </p:cNvSpPr>
          <p:nvPr/>
        </p:nvSpPr>
        <p:spPr>
          <a:xfrm>
            <a:off x="1097280" y="2788920"/>
            <a:ext cx="567055" cy="567055"/>
          </a:xfrm>
          <a:prstGeom prst="rect">
            <a:avLst/>
          </a:prstGeom>
          <a:noFill/>
          <a:ln>
            <a:noFill/>
          </a:ln>
          <a:effectLst/>
        </p:spPr>
        <p:txBody>
          <a:bodyPr vert="horz" wrap="square" lIns="0" tIns="0" rIns="0" bIns="0" numCol="1" spcCol="215900" anchor="ctr"/>
          <a:lstStyle/>
          <a:p>
            <a:pPr marL="0" indent="0" algn="ctr">
              <a:buNone/>
            </a:pPr>
            <a:r>
              <a:rPr lang="en-us" sz="2200" b="1" cap="none">
                <a:solidFill>
                  <a:srgbClr val="FFFFFF"/>
                </a:solidFill>
                <a:latin typeface="Cambria" pitchFamily="2" charset="0"/>
                <a:ea typeface="Cambria" pitchFamily="2" charset="0"/>
                <a:cs typeface="Cambria" pitchFamily="2" charset="0"/>
              </a:rPr>
              <a:t>1</a:t>
            </a:r>
            <a:endParaRPr lang="en-us" sz="2200" cap="none"/>
          </a:p>
        </p:txBody>
      </p:sp>
      <p:sp>
        <p:nvSpPr>
          <p:cNvPr id="9" name="Text 7"/>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Z+B88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AYAAPAVAAAwGAAAcBoAABAAAAAmAAAACAAAAP//////////"/>
              </a:ext>
            </a:extLst>
          </p:cNvSpPr>
          <p:nvPr/>
        </p:nvSpPr>
        <p:spPr>
          <a:xfrm>
            <a:off x="1097280" y="3566160"/>
            <a:ext cx="2834640" cy="731520"/>
          </a:xfrm>
          <a:prstGeom prst="rect">
            <a:avLst/>
          </a:prstGeom>
          <a:noFill/>
          <a:ln>
            <a:noFill/>
          </a:ln>
          <a:effectLst/>
        </p:spPr>
        <p:txBody>
          <a:bodyPr vert="horz" wrap="square" lIns="0" tIns="0" rIns="0" bIns="0" numCol="1" spcCol="215900" anchor="t"/>
          <a:lstStyle/>
          <a:p>
            <a:pPr marL="0" indent="0">
              <a:buNone/>
            </a:pPr>
            <a:r>
              <a:rPr lang="en-us" sz="2000" b="1" cap="none">
                <a:solidFill>
                  <a:srgbClr val="1C2B24"/>
                </a:solidFill>
                <a:latin typeface="Cambria" pitchFamily="2" charset="0"/>
                <a:ea typeface="Cambria" pitchFamily="2" charset="0"/>
                <a:cs typeface="Cambria" pitchFamily="2" charset="0"/>
              </a:rPr>
              <a:t>Sign your church up</a:t>
            </a:r>
            <a:endParaRPr lang="en-us" sz="2000" cap="none"/>
          </a:p>
        </p:txBody>
      </p:sp>
      <p:sp>
        <p:nvSpPr>
          <p:cNvPr id="10" name="Text 8"/>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AYAACgaAAB4GAAAmCIAABAAAAAmAAAACAAAAP//////////"/>
              </a:ext>
            </a:extLst>
          </p:cNvSpPr>
          <p:nvPr/>
        </p:nvSpPr>
        <p:spPr>
          <a:xfrm>
            <a:off x="1097280" y="4251960"/>
            <a:ext cx="2880360" cy="1371600"/>
          </a:xfrm>
          <a:prstGeom prst="rect">
            <a:avLst/>
          </a:prstGeom>
          <a:noFill/>
          <a:ln>
            <a:noFill/>
          </a:ln>
          <a:effectLst/>
        </p:spPr>
        <p:txBody>
          <a:bodyPr vert="horz" wrap="square" lIns="0" tIns="0" rIns="0" bIns="0" numCol="1" spcCol="215900" anchor="t"/>
          <a:lstStyle/>
          <a:p>
            <a:pPr marL="0" indent="0">
              <a:lnSpc>
                <a:spcPct val="115000"/>
              </a:lnSpc>
              <a:buNone/>
            </a:pPr>
            <a:r>
              <a:rPr lang="en-us" sz="1400" cap="none">
                <a:solidFill>
                  <a:srgbClr val="5F7183"/>
                </a:solidFill>
              </a:rPr>
              <a:t>Two minutes. You become the admin for your church's own private space.</a:t>
            </a:r>
            <a:endParaRPr lang="en-us" sz="1400" cap="none"/>
          </a:p>
        </p:txBody>
      </p:sp>
      <p:sp>
        <p:nvSpPr>
          <p:cNvPr id="11" name="Shape 9"/>
          <p:cNvSpPr>
            <a:extLst>
              <a:ext uri="smNativeData">
                <pr:smNativeData xmlns:pr="smNativeData" xmlns="smNativeData" val="SMDATA_15_kgCCahMAAAAlAAAAZQAAAA0AAAAAkAAAAEgAAACQAAAASAAAAAAAAAAAAAAAAAAAAAEAAABQAAAAyuAoeXWOsT8AAAAAAADwvwAAAAAAAOA/AAAAAAAA4D8AAAAAAADgPwAAAAAAAOA/AAAAAAAA4D8AAAAAAADgPwAAAAAAAOA/AAAAAAAA4D8CAAAAjAAAAAEAAAAAAAAA7fTvAP///wgAAAAAAAAAAAAAAAAAAAAAAAAAAAAAAAAAAAAAeAAAAAEAAABAAAAAAAAAAAAAAABaAAAAAAAAAAAAAAAAAAAAAAAAAAAAAAAAAAAAAAAAAAAAAAAAAAAAAAAAAAAAAAAAAAAAAAAAAAAAAAAAAAAAAAAAAAAAAAAAAAAAFAAAADwAAAABAAAAAAAAANjk3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0f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7fTvAP///wEAAAAAAAAAAAAAAAAAAAAAAAAAAAAAAAAAAAAAAAAAANjk3AB/f38A5+bmA8zMzADAwP8Af39/AAAAAAAAAAAAAAAAAAAAAAAAAAAAIQAAABgAAAAUAAAAABsAADAPAAAYMAAA4CIAABAAAAAmAAAACAAAAP//////////"/>
              </a:ext>
            </a:extLst>
          </p:cNvSpPr>
          <p:nvPr/>
        </p:nvSpPr>
        <p:spPr>
          <a:xfrm>
            <a:off x="4389120" y="2468880"/>
            <a:ext cx="3429000" cy="3200400"/>
          </a:xfrm>
          <a:prstGeom prst="roundRect">
            <a:avLst>
              <a:gd name="adj" fmla="val 3429"/>
            </a:avLst>
          </a:prstGeom>
          <a:solidFill>
            <a:srgbClr val="EDF4EF"/>
          </a:solidFill>
          <a:ln w="12700" cap="flat" cmpd="sng" algn="ctr">
            <a:solidFill>
              <a:srgbClr val="D8E4DC"/>
            </a:solidFill>
            <a:prstDash val="solid"/>
            <a:headEnd type="none"/>
            <a:tailEnd type="none"/>
          </a:ln>
          <a:effectLst/>
        </p:spPr>
      </p:sp>
      <p:sp>
        <p:nvSpPr>
          <p:cNvPr id="12" name="Shape 10"/>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BwAACgRAAB1IAAApRQAABAAAAAmAAAACAAAAP//////////"/>
              </a:ext>
            </a:extLst>
          </p:cNvSpPr>
          <p:nvPr/>
        </p:nvSpPr>
        <p:spPr>
          <a:xfrm>
            <a:off x="4709160" y="2788920"/>
            <a:ext cx="567055" cy="567055"/>
          </a:xfrm>
          <a:prstGeom prst="ellipse">
            <a:avLst/>
          </a:prstGeom>
          <a:solidFill>
            <a:srgbClr val="E8792B"/>
          </a:solidFill>
          <a:ln>
            <a:noFill/>
          </a:ln>
          <a:effectLst/>
        </p:spPr>
      </p:sp>
      <p:sp>
        <p:nvSpPr>
          <p:cNvPr id="13" name="Text 11"/>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FIM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BwAACgRAAB1IAAApRQAABAAAAAmAAAACAAAAP//////////"/>
              </a:ext>
            </a:extLst>
          </p:cNvSpPr>
          <p:nvPr/>
        </p:nvSpPr>
        <p:spPr>
          <a:xfrm>
            <a:off x="4709160" y="2788920"/>
            <a:ext cx="567055" cy="567055"/>
          </a:xfrm>
          <a:prstGeom prst="rect">
            <a:avLst/>
          </a:prstGeom>
          <a:noFill/>
          <a:ln>
            <a:noFill/>
          </a:ln>
          <a:effectLst/>
        </p:spPr>
        <p:txBody>
          <a:bodyPr vert="horz" wrap="square" lIns="0" tIns="0" rIns="0" bIns="0" numCol="1" spcCol="215900" anchor="ctr"/>
          <a:lstStyle/>
          <a:p>
            <a:pPr marL="0" indent="0" algn="ctr">
              <a:buNone/>
            </a:pPr>
            <a:r>
              <a:rPr lang="en-us" sz="2200" b="1" cap="none">
                <a:solidFill>
                  <a:srgbClr val="FFFFFF"/>
                </a:solidFill>
                <a:latin typeface="Cambria" pitchFamily="2" charset="0"/>
                <a:ea typeface="Cambria" pitchFamily="2" charset="0"/>
                <a:cs typeface="Cambria" pitchFamily="2" charset="0"/>
              </a:rPr>
              <a:t>2</a:t>
            </a:r>
            <a:endParaRPr lang="en-us" sz="2200" cap="none"/>
          </a:p>
        </p:txBody>
      </p:sp>
      <p:sp>
        <p:nvSpPr>
          <p:cNvPr id="14" name="Text 12"/>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BwAAPAVAABoLgAAcBoAABAAAAAmAAAACAAAAP//////////"/>
              </a:ext>
            </a:extLst>
          </p:cNvSpPr>
          <p:nvPr/>
        </p:nvSpPr>
        <p:spPr>
          <a:xfrm>
            <a:off x="4709160" y="3566160"/>
            <a:ext cx="2834640" cy="731520"/>
          </a:xfrm>
          <a:prstGeom prst="rect">
            <a:avLst/>
          </a:prstGeom>
          <a:noFill/>
          <a:ln>
            <a:noFill/>
          </a:ln>
          <a:effectLst/>
        </p:spPr>
        <p:txBody>
          <a:bodyPr vert="horz" wrap="square" lIns="0" tIns="0" rIns="0" bIns="0" numCol="1" spcCol="215900" anchor="t"/>
          <a:lstStyle/>
          <a:p>
            <a:pPr marL="0" indent="0">
              <a:buNone/>
            </a:pPr>
            <a:r>
              <a:rPr lang="en-us" sz="2000" b="1" cap="none">
                <a:solidFill>
                  <a:srgbClr val="1C2B24"/>
                </a:solidFill>
                <a:latin typeface="Cambria" pitchFamily="2" charset="0"/>
                <a:ea typeface="Cambria" pitchFamily="2" charset="0"/>
                <a:cs typeface="Cambria" pitchFamily="2" charset="0"/>
              </a:rPr>
              <a:t>Add your team</a:t>
            </a:r>
            <a:endParaRPr lang="en-us" sz="2000" cap="none"/>
          </a:p>
        </p:txBody>
      </p:sp>
      <p:sp>
        <p:nvSpPr>
          <p:cNvPr id="15" name="Text 13"/>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BwAACgaAACwLgAAmCIAABAAAAAmAAAACAAAAP//////////"/>
              </a:ext>
            </a:extLst>
          </p:cNvSpPr>
          <p:nvPr/>
        </p:nvSpPr>
        <p:spPr>
          <a:xfrm>
            <a:off x="4709160" y="4251960"/>
            <a:ext cx="2880360" cy="1371600"/>
          </a:xfrm>
          <a:prstGeom prst="rect">
            <a:avLst/>
          </a:prstGeom>
          <a:noFill/>
          <a:ln>
            <a:noFill/>
          </a:ln>
          <a:effectLst/>
        </p:spPr>
        <p:txBody>
          <a:bodyPr vert="horz" wrap="square" lIns="0" tIns="0" rIns="0" bIns="0" numCol="1" spcCol="215900" anchor="t"/>
          <a:lstStyle/>
          <a:p>
            <a:pPr marL="0" indent="0">
              <a:lnSpc>
                <a:spcPct val="115000"/>
              </a:lnSpc>
              <a:buNone/>
            </a:pPr>
            <a:r>
              <a:rPr lang="en-us" sz="1400" cap="none">
                <a:solidFill>
                  <a:srgbClr val="5F7183"/>
                </a:solidFill>
              </a:rPr>
              <a:t>Name, email, and what they play or sing — they're in with one tap, no faff.</a:t>
            </a:r>
            <a:endParaRPr lang="en-us" sz="1400" cap="none"/>
          </a:p>
        </p:txBody>
      </p:sp>
      <p:sp>
        <p:nvSpPr>
          <p:cNvPr id="16" name="Shape 14"/>
          <p:cNvSpPr>
            <a:extLst>
              <a:ext uri="smNativeData">
                <pr:smNativeData xmlns:pr="smNativeData" xmlns="smNativeData" val="SMDATA_15_kgCCahMAAAAlAAAAZQAAAA0AAAAAkAAAAEgAAACQAAAASAAAAAAAAAAAAAAAAAAAAAEAAABQAAAAyuAoeXWOsT8AAAAAAADwvwAAAAAAAOA/AAAAAAAA4D8AAAAAAADgPwAAAAAAAOA/AAAAAAAA4D8AAAAAAADgPwAAAAAAAOA/AAAAAAAA4D8CAAAAjAAAAAEAAAAAAAAA7fTvAP///wgAAAAAAAAAAAAAAAAAAAAAAAAAAAAAAAAAAAAAeAAAAAEAAABAAAAAAAAAAAAAAABaAAAAAAAAAAAAAAAAAAAAAAAAAAAAAAAAAAAAAAAAAAAAAAAAAAAAAAAAAAAAAAAAAAAAAAAAAAAAAAAAAAAAAAAAAAAAAAAAAAAAFAAAADwAAAABAAAAAAAAANjk3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7fTvAP///wEAAAAAAAAAAAAAAAAAAAAAAAAAAAAAAAAAAAAAAAAAANjk3AB/f38A5+bmA8zMzADAwP8Af39/AAAAAAAAAAAAAAAAAAAAAAAAAAAAIQAAABgAAAAUAAAAODEAADAPAABQRgAA4CIAABAAAAAmAAAACAAAAP//////////"/>
              </a:ext>
            </a:extLst>
          </p:cNvSpPr>
          <p:nvPr/>
        </p:nvSpPr>
        <p:spPr>
          <a:xfrm>
            <a:off x="8001000" y="2468880"/>
            <a:ext cx="3429000" cy="3200400"/>
          </a:xfrm>
          <a:prstGeom prst="roundRect">
            <a:avLst>
              <a:gd name="adj" fmla="val 3429"/>
            </a:avLst>
          </a:prstGeom>
          <a:solidFill>
            <a:srgbClr val="EDF4EF"/>
          </a:solidFill>
          <a:ln w="12700" cap="flat" cmpd="sng" algn="ctr">
            <a:solidFill>
              <a:srgbClr val="D8E4DC"/>
            </a:solidFill>
            <a:prstDash val="solid"/>
            <a:headEnd type="none"/>
            <a:tailEnd type="none"/>
          </a:ln>
          <a:effectLst/>
        </p:spPr>
      </p:sp>
      <p:sp>
        <p:nvSpPr>
          <p:cNvPr id="17" name="Shape 15"/>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P8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MDMAACgRAACtNgAApRQAABAAAAAmAAAACAAAAP//////////"/>
              </a:ext>
            </a:extLst>
          </p:cNvSpPr>
          <p:nvPr/>
        </p:nvSpPr>
        <p:spPr>
          <a:xfrm>
            <a:off x="8321040" y="2788920"/>
            <a:ext cx="567055" cy="567055"/>
          </a:xfrm>
          <a:prstGeom prst="ellipse">
            <a:avLst/>
          </a:prstGeom>
          <a:solidFill>
            <a:srgbClr val="E8792B"/>
          </a:solidFill>
          <a:ln>
            <a:noFill/>
          </a:ln>
          <a:effectLst/>
        </p:spPr>
      </p:sp>
      <p:sp>
        <p:nvSpPr>
          <p:cNvPr id="18" name="Text 16"/>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MDMAACgRAACtNgAApRQAABAAAAAmAAAACAAAAP//////////"/>
              </a:ext>
            </a:extLst>
          </p:cNvSpPr>
          <p:nvPr/>
        </p:nvSpPr>
        <p:spPr>
          <a:xfrm>
            <a:off x="8321040" y="2788920"/>
            <a:ext cx="567055" cy="567055"/>
          </a:xfrm>
          <a:prstGeom prst="rect">
            <a:avLst/>
          </a:prstGeom>
          <a:noFill/>
          <a:ln>
            <a:noFill/>
          </a:ln>
          <a:effectLst/>
        </p:spPr>
        <p:txBody>
          <a:bodyPr vert="horz" wrap="square" lIns="0" tIns="0" rIns="0" bIns="0" numCol="1" spcCol="215900" anchor="ctr"/>
          <a:lstStyle/>
          <a:p>
            <a:pPr marL="0" indent="0" algn="ctr">
              <a:buNone/>
            </a:pPr>
            <a:r>
              <a:rPr lang="en-us" sz="2200" b="1" cap="none">
                <a:solidFill>
                  <a:srgbClr val="FFFFFF"/>
                </a:solidFill>
                <a:latin typeface="Cambria" pitchFamily="2" charset="0"/>
                <a:ea typeface="Cambria" pitchFamily="2" charset="0"/>
                <a:cs typeface="Cambria" pitchFamily="2" charset="0"/>
              </a:rPr>
              <a:t>3</a:t>
            </a:r>
            <a:endParaRPr lang="en-us" sz="2200" cap="none"/>
          </a:p>
        </p:txBody>
      </p:sp>
      <p:sp>
        <p:nvSpPr>
          <p:cNvPr id="19" name="Text 17"/>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MDMAAPAVAACgRAAAcBoAABAAAAAmAAAACAAAAP//////////"/>
              </a:ext>
            </a:extLst>
          </p:cNvSpPr>
          <p:nvPr/>
        </p:nvSpPr>
        <p:spPr>
          <a:xfrm>
            <a:off x="8321040" y="3566160"/>
            <a:ext cx="2834640" cy="731520"/>
          </a:xfrm>
          <a:prstGeom prst="rect">
            <a:avLst/>
          </a:prstGeom>
          <a:noFill/>
          <a:ln>
            <a:noFill/>
          </a:ln>
          <a:effectLst/>
        </p:spPr>
        <p:txBody>
          <a:bodyPr vert="horz" wrap="square" lIns="0" tIns="0" rIns="0" bIns="0" numCol="1" spcCol="215900" anchor="t"/>
          <a:lstStyle/>
          <a:p>
            <a:pPr marL="0" indent="0">
              <a:buNone/>
            </a:pPr>
            <a:r>
              <a:rPr lang="en-us" sz="2000" b="1" cap="none">
                <a:solidFill>
                  <a:srgbClr val="1C2B24"/>
                </a:solidFill>
                <a:latin typeface="Cambria" pitchFamily="2" charset="0"/>
                <a:ea typeface="Cambria" pitchFamily="2" charset="0"/>
                <a:cs typeface="Cambria" pitchFamily="2" charset="0"/>
              </a:rPr>
              <a:t>Run your first Sunday</a:t>
            </a:r>
            <a:endParaRPr lang="en-us" sz="2000" cap="none"/>
          </a:p>
        </p:txBody>
      </p:sp>
      <p:sp>
        <p:nvSpPr>
          <p:cNvPr id="20" name="Text 18"/>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MDMAACgaAADoRAAAmCIAABAAAAAmAAAACAAAAP//////////"/>
              </a:ext>
            </a:extLst>
          </p:cNvSpPr>
          <p:nvPr/>
        </p:nvSpPr>
        <p:spPr>
          <a:xfrm>
            <a:off x="8321040" y="4251960"/>
            <a:ext cx="2880360" cy="1371600"/>
          </a:xfrm>
          <a:prstGeom prst="rect">
            <a:avLst/>
          </a:prstGeom>
          <a:noFill/>
          <a:ln>
            <a:noFill/>
          </a:ln>
          <a:effectLst/>
        </p:spPr>
        <p:txBody>
          <a:bodyPr vert="horz" wrap="square" lIns="0" tIns="0" rIns="0" bIns="0" numCol="1" spcCol="215900" anchor="t"/>
          <a:lstStyle/>
          <a:p>
            <a:pPr marL="0" indent="0">
              <a:lnSpc>
                <a:spcPct val="115000"/>
              </a:lnSpc>
              <a:buNone/>
            </a:pPr>
            <a:r>
              <a:rPr lang="en-us" sz="1400" cap="none">
                <a:solidFill>
                  <a:srgbClr val="5F7183"/>
                </a:solidFill>
              </a:rPr>
              <a:t>Build the set, sort the rota, and go. We'll personally help make that first Sunday smooth.</a:t>
            </a:r>
            <a:endParaRPr lang="en-us" sz="1400" cap="none"/>
          </a:p>
        </p:txBody>
      </p:sp>
      <p:sp>
        <p:nvSpPr>
          <p:cNvPr id="21" name="Text 19"/>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EUAABgnAACQSAAAyCgAABAAAAAmAAAACAAAAP//////////"/>
              </a:ext>
            </a:extLst>
          </p:cNvSpPr>
          <p:nvPr/>
        </p:nvSpPr>
        <p:spPr>
          <a:xfrm>
            <a:off x="11338560" y="6355080"/>
            <a:ext cx="457200" cy="274320"/>
          </a:xfrm>
          <a:prstGeom prst="rect">
            <a:avLst/>
          </a:prstGeom>
          <a:noFill/>
          <a:ln>
            <a:noFill/>
          </a:ln>
          <a:effectLst/>
        </p:spPr>
        <p:txBody>
          <a:bodyPr vert="horz" wrap="square" lIns="0" tIns="0" rIns="0" bIns="0" numCol="1" spcCol="215900" anchor="ctr"/>
          <a:lstStyle/>
          <a:p>
            <a:pPr marL="0" indent="0" algn="r">
              <a:buNone/>
            </a:pPr>
            <a:r>
              <a:rPr lang="en-us" sz="1000" cap="none">
                <a:solidFill>
                  <a:srgbClr val="5F7183"/>
                </a:solidFill>
              </a:rPr>
              <a:t>13</a:t>
            </a:r>
            <a:endParaRPr lang="en-us" sz="1000" cap="none"/>
          </a:p>
        </p:txBody>
      </p:sp>
    </p:spTree>
  </p:cSld>
  <p:clrMapOvr>
    <a:masterClrMapping/>
  </p:clrMapOvr>
  <p:timing>
    <p:tnLst>
      <p:par>
        <p:cTn id="1" dur="indefinite" restart="never" nodeType="tmRoot"/>
      </p:par>
    </p:tnLst>
  </p:timing>
</p:sld>
</file>

<file path=ppt/slides/slide13.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name="Slide 13">
    <p:bg>
      <p:bgPr>
        <a:solidFill>
          <a:srgbClr val="13271D"/>
        </a:solidFill>
        <a:effectLst/>
      </p:bgPr>
    </p:bg>
    <p:spTree>
      <p:nvGrpSpPr>
        <p:cNvPr id="1" name=""/>
        <p:cNvGrpSpPr/>
        <p:nvPr/>
      </p:nvGrpSpPr>
      <p:grpSpPr>
        <a:xfrm>
          <a:off x="0" y="0"/>
          <a:ext cx="0" cy="0"/>
          <a:chOff x="0" y="0"/>
          <a:chExt cx="0" cy="0"/>
        </a:xfrm>
      </p:grpSpPr>
      <p:sp>
        <p:nvSpPr>
          <p:cNvPr id="2" name="Shape 0"/>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FGY6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FGY6AP///wEAAAAAAAAAAAAAAAAAAAAAAAAAAAAAAAAAAAAAAAAAAAAAAAB/f38A5+bmA8zMzADAwP8Af39/AAAAAAAAAAAAAAAAAAAAAAAAAAAAIQAAABgAAAAUAAAAoPP//6Dz//9gFQAAYBUAABAAAAAmAAAACAAAAP//////////"/>
              </a:ext>
            </a:extLst>
          </p:cNvSpPr>
          <p:nvPr/>
        </p:nvSpPr>
        <p:spPr>
          <a:xfrm>
            <a:off x="-2011680" y="-2011680"/>
            <a:ext cx="5486400" cy="5486400"/>
          </a:xfrm>
          <a:prstGeom prst="ellipse">
            <a:avLst/>
          </a:prstGeom>
          <a:solidFill>
            <a:srgbClr val="14663A"/>
          </a:solidFill>
          <a:ln>
            <a:noFill/>
          </a:ln>
          <a:effectLst/>
        </p:spPr>
      </p:sp>
      <p:sp>
        <p:nvSpPr>
          <p:cNvPr id="3" name="Shape 1"/>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GjUn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GjUnAP///wEAAAAAAAAAAAAAAAAAAAAAAAAAAAAAAAAAAAAAAAAAAAAAAAB/f38A5+bmA8zMzADAwP8Af39/AAAAAAAAAAAAAAAAAAAAAAAAAAAAIQAAABgAAAAUAAAAsEAAAOAZAAAAWgAAMDMAABAAAAAmAAAACAAAAP//////////"/>
              </a:ext>
            </a:extLst>
          </p:cNvSpPr>
          <p:nvPr/>
        </p:nvSpPr>
        <p:spPr>
          <a:xfrm>
            <a:off x="10515600" y="4206240"/>
            <a:ext cx="4114800" cy="4114800"/>
          </a:xfrm>
          <a:prstGeom prst="ellipse">
            <a:avLst/>
          </a:prstGeom>
          <a:solidFill>
            <a:srgbClr val="1A3527"/>
          </a:solidFill>
          <a:ln>
            <a:noFill/>
          </a:ln>
          <a:effectLst/>
        </p:spPr>
      </p:sp>
      <p:sp>
        <p:nvSpPr>
          <p:cNvPr id="4" name="Shape 2"/>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GAMAAF0CAAD+AwAAQwMAABAAAAAmAAAACAAAAP//////////"/>
              </a:ext>
            </a:extLst>
          </p:cNvSpPr>
          <p:nvPr/>
        </p:nvSpPr>
        <p:spPr>
          <a:xfrm>
            <a:off x="502920" y="384175"/>
            <a:ext cx="146050" cy="146050"/>
          </a:xfrm>
          <a:prstGeom prst="ellipse">
            <a:avLst/>
          </a:prstGeom>
          <a:solidFill>
            <a:srgbClr val="E8792B"/>
          </a:solidFill>
          <a:ln>
            <a:noFill/>
          </a:ln>
          <a:effectLst/>
        </p:spPr>
      </p:sp>
      <p:sp>
        <p:nvSpPr>
          <p:cNvPr id="5" name="Text 3"/>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wQAANsBAABDFQAA0wMAABAAAAAmAAAACAAAAP//////////"/>
              </a:ext>
            </a:extLst>
          </p:cNvSpPr>
          <p:nvPr/>
        </p:nvSpPr>
        <p:spPr>
          <a:xfrm>
            <a:off x="713105" y="301625"/>
            <a:ext cx="2743200" cy="320040"/>
          </a:xfrm>
          <a:prstGeom prst="rect">
            <a:avLst/>
          </a:prstGeom>
          <a:noFill/>
          <a:ln>
            <a:noFill/>
          </a:ln>
          <a:effectLst/>
        </p:spPr>
        <p:txBody>
          <a:bodyPr vert="horz" wrap="square" lIns="0" tIns="0" rIns="0" bIns="0" numCol="1" spcCol="215900" anchor="ctr"/>
          <a:lstStyle/>
          <a:p>
            <a:pPr marL="0" indent="0" algn="l">
              <a:buNone/>
            </a:pPr>
            <a:r>
              <a:rPr lang="en-us" sz="1200" b="1" cap="none" spc="60">
                <a:solidFill>
                  <a:srgbClr val="FFFFFF"/>
                </a:solidFill>
              </a:rPr>
              <a:t>UNISON</a:t>
            </a:r>
            <a:endParaRPr lang="en-us" sz="1200" cap="none"/>
          </a:p>
        </p:txBody>
      </p:sp>
      <p:sp>
        <p:nvSpPr>
          <p:cNvPr id="6" name="Shape 4"/>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EAUAADAPAACjBgAAwxAAABAAAAAmAAAACAAAAP//////////"/>
              </a:ext>
            </a:extLst>
          </p:cNvSpPr>
          <p:nvPr/>
        </p:nvSpPr>
        <p:spPr>
          <a:xfrm>
            <a:off x="822960" y="2468880"/>
            <a:ext cx="255905" cy="255905"/>
          </a:xfrm>
          <a:prstGeom prst="ellipse">
            <a:avLst/>
          </a:prstGeom>
          <a:solidFill>
            <a:srgbClr val="E8792B"/>
          </a:solidFill>
          <a:ln>
            <a:noFill/>
          </a:ln>
          <a:effectLst/>
        </p:spPr>
      </p:sp>
      <p:sp>
        <p:nvSpPr>
          <p:cNvPr id="7" name="Text 5"/>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CgRAACoQgAAWBcAABAAAAAmAAAACAAAAP//////////"/>
              </a:ext>
            </a:extLst>
          </p:cNvSpPr>
          <p:nvPr/>
        </p:nvSpPr>
        <p:spPr>
          <a:xfrm>
            <a:off x="777240" y="2788920"/>
            <a:ext cx="10058400" cy="1005840"/>
          </a:xfrm>
          <a:prstGeom prst="rect">
            <a:avLst/>
          </a:prstGeom>
          <a:noFill/>
          <a:ln>
            <a:noFill/>
          </a:ln>
          <a:effectLst/>
        </p:spPr>
        <p:txBody>
          <a:bodyPr vert="horz" wrap="square" lIns="0" tIns="0" rIns="0" bIns="0" numCol="1" spcCol="215900" anchor="ctr"/>
          <a:lstStyle/>
          <a:p>
            <a:pPr marL="0" indent="0">
              <a:buNone/>
            </a:pPr>
            <a:r>
              <a:rPr lang="en-us" sz="5000" b="1" cap="none">
                <a:solidFill>
                  <a:srgbClr val="FFFFFF"/>
                </a:solidFill>
                <a:latin typeface="Cambria" pitchFamily="2" charset="0"/>
                <a:ea typeface="Cambria" pitchFamily="2" charset="0"/>
                <a:cs typeface="Cambria" pitchFamily="2" charset="0"/>
              </a:rPr>
              <a:t>Your team, in tune.</a:t>
            </a:r>
            <a:endParaRPr lang="en-us" sz="5000" cap="none"/>
          </a:p>
        </p:txBody>
      </p:sp>
      <p:sp>
        <p:nvSpPr>
          <p:cNvPr id="8" name="Text 6"/>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EAUAAHgYAACAOgAAiB0AABAAAAAmAAAACAAAAP//////////"/>
              </a:ext>
            </a:extLst>
          </p:cNvSpPr>
          <p:nvPr/>
        </p:nvSpPr>
        <p:spPr>
          <a:xfrm>
            <a:off x="822960" y="3977640"/>
            <a:ext cx="8686800" cy="822960"/>
          </a:xfrm>
          <a:prstGeom prst="rect">
            <a:avLst/>
          </a:prstGeom>
          <a:noFill/>
          <a:ln>
            <a:noFill/>
          </a:ln>
          <a:effectLst/>
        </p:spPr>
        <p:txBody>
          <a:bodyPr vert="horz" wrap="square" lIns="0" tIns="0" rIns="0" bIns="0" numCol="1" spcCol="215900" anchor="ctr"/>
          <a:lstStyle/>
          <a:p>
            <a:pPr marL="0" indent="0">
              <a:lnSpc>
                <a:spcPct val="115000"/>
              </a:lnSpc>
              <a:buNone/>
            </a:pPr>
            <a:r>
              <a:rPr lang="en-us" cap="none">
                <a:solidFill>
                  <a:srgbClr val="C7D8CD"/>
                </a:solidFill>
              </a:rPr>
              <a:t>Give your worship team a calmer Sunday — and give yourself your Saturday night back.</a:t>
            </a:r>
            <a:endParaRPr lang="en-us" cap="none"/>
          </a:p>
        </p:txBody>
      </p:sp>
      <p:sp>
        <p:nvSpPr>
          <p:cNvPr id="9" name="Shape 7"/>
          <p:cNvSpPr>
            <a:extLst>
              <a:ext uri="smNativeData">
                <pr:smNativeData xmlns:pr="smNativeData" xmlns="smNativeData" val="SMDATA_15_kgCCahMAAAAlAAAAZQAAAA0AAAAAkAAAAEgAAACQAAAASAAAAAAAAAAAAAAAAAAAAAEAAABQAAAAp7OTwVHyyj8AAAAAAADwv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EAUAAPAeAADQHQAASCQAABAAAAAmAAAACAAAAP//////////"/>
              </a:ext>
            </a:extLst>
          </p:cNvSpPr>
          <p:nvPr/>
        </p:nvSpPr>
        <p:spPr>
          <a:xfrm>
            <a:off x="822960" y="5029200"/>
            <a:ext cx="4023360" cy="868680"/>
          </a:xfrm>
          <a:prstGeom prst="roundRect">
            <a:avLst>
              <a:gd name="adj" fmla="val 10526"/>
            </a:avLst>
          </a:prstGeom>
          <a:solidFill>
            <a:srgbClr val="E8792B"/>
          </a:solidFill>
          <a:ln>
            <a:noFill/>
          </a:ln>
          <a:effectLst/>
        </p:spPr>
      </p:sp>
      <p:sp>
        <p:nvSpPr>
          <p:cNvPr id="10" name="Text 8"/>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EAUAAPAeAADQHQAASCQAABAAAAAmAAAACAAAAP//////////"/>
              </a:ext>
            </a:extLst>
          </p:cNvSpPr>
          <p:nvPr/>
        </p:nvSpPr>
        <p:spPr>
          <a:xfrm>
            <a:off x="822960" y="5029200"/>
            <a:ext cx="4023360" cy="868680"/>
          </a:xfrm>
          <a:prstGeom prst="rect">
            <a:avLst/>
          </a:prstGeom>
          <a:noFill/>
          <a:ln>
            <a:noFill/>
          </a:ln>
          <a:effectLst/>
        </p:spPr>
        <p:txBody>
          <a:bodyPr vert="horz" wrap="square" lIns="0" tIns="0" rIns="0" bIns="0" numCol="1" spcCol="215900" anchor="ctr"/>
          <a:lstStyle/>
          <a:p>
            <a:pPr marL="0" indent="0" algn="ctr">
              <a:buNone/>
            </a:pPr>
            <a:r>
              <a:rPr lang="en-us" sz="1600" b="1" cap="none">
                <a:solidFill>
                  <a:srgbClr val="FFFFFF"/>
                </a:solidFill>
              </a:rPr>
              <a:t>Start a free trial with your team</a:t>
            </a:r>
            <a:endParaRPr lang="en-us" sz="1600" cap="none"/>
          </a:p>
        </p:txBody>
      </p:sp>
      <p:sp>
        <p:nvSpPr>
          <p:cNvPr id="11" name="Text 9"/>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gB8AAPAeAACgOwAASCQAAAAAAAAmAAAACAAAAP//////////"/>
              </a:ext>
            </a:extLst>
          </p:cNvSpPr>
          <p:nvPr/>
        </p:nvSpPr>
        <p:spPr>
          <a:xfrm>
            <a:off x="5120640" y="5029200"/>
            <a:ext cx="4572000" cy="868680"/>
          </a:xfrm>
          <a:prstGeom prst="rect">
            <a:avLst/>
          </a:prstGeom>
          <a:noFill/>
          <a:ln>
            <a:noFill/>
          </a:ln>
          <a:effectLst/>
        </p:spPr>
        <p:txBody>
          <a:bodyPr vert="horz" wrap="square" lIns="0" tIns="0" rIns="0" bIns="0" numCol="1" spcCol="215900" anchor="ctr"/>
          <a:lstStyle/>
          <a:p>
            <a:pPr marL="0" indent="0" algn="l">
              <a:buNone/>
            </a:pPr>
            <a:r>
              <a:rPr lang="en-us" sz="1500" cap="none">
                <a:solidFill>
                  <a:srgbClr val="F4A15C"/>
                </a:solidFill>
              </a:rPr>
              <a:t>unisonapp.io</a:t>
            </a:r>
            <a:endParaRPr lang="en-us" sz="1500" cap="none">
              <a:solidFill>
                <a:srgbClr val="F4A15C"/>
              </a:solidFill>
            </a:endParaRPr>
          </a:p>
        </p:txBody>
      </p:sp>
      <p:sp>
        <p:nvSpPr>
          <p:cNvPr id="12" name="Text 10"/>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EUAABgnAACQSAAAyCgAABAAAAAmAAAACAAAAP//////////"/>
              </a:ext>
            </a:extLst>
          </p:cNvSpPr>
          <p:nvPr/>
        </p:nvSpPr>
        <p:spPr>
          <a:xfrm>
            <a:off x="11338560" y="6355080"/>
            <a:ext cx="457200" cy="274320"/>
          </a:xfrm>
          <a:prstGeom prst="rect">
            <a:avLst/>
          </a:prstGeom>
          <a:noFill/>
          <a:ln>
            <a:noFill/>
          </a:ln>
          <a:effectLst/>
        </p:spPr>
        <p:txBody>
          <a:bodyPr vert="horz" wrap="square" lIns="0" tIns="0" rIns="0" bIns="0" numCol="1" spcCol="215900" anchor="ctr"/>
          <a:lstStyle/>
          <a:p>
            <a:pPr marL="0" indent="0" algn="r">
              <a:buNone/>
            </a:pPr>
            <a:r>
              <a:rPr lang="en-us" sz="1000" cap="none">
                <a:solidFill>
                  <a:srgbClr val="5F7183"/>
                </a:solidFill>
              </a:rPr>
              <a:t>14</a:t>
            </a:r>
            <a:endParaRPr lang="en-us" sz="1000" cap="none"/>
          </a:p>
        </p:txBody>
      </p:sp>
    </p:spTree>
  </p:cSld>
  <p:clrMapOvr>
    <a:masterClrMapping/>
  </p:clrMapOvr>
  <p:timing>
    <p:tnLst>
      <p:par>
        <p:cTn id="1" dur="indefinite" restart="never" nodeType="tmRoot"/>
      </p:par>
    </p:tnLst>
  </p:timing>
</p:sld>
</file>

<file path=ppt/slides/slide14.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name="Slide 5">
    <p:bg>
      <p:bgPr>
        <a:solidFill>
          <a:srgbClr val="13271D"/>
        </a:solidFill>
        <a:effectLst/>
      </p:bgPr>
    </p:bg>
    <p:spTree>
      <p:nvGrpSpPr>
        <p:cNvPr id="1" name=""/>
        <p:cNvGrpSpPr/>
        <p:nvPr/>
      </p:nvGrpSpPr>
      <p:grpSpPr>
        <a:xfrm>
          <a:off x="0" y="0"/>
          <a:ext cx="0" cy="0"/>
          <a:chOff x="0" y="0"/>
          <a:chExt cx="0" cy="0"/>
        </a:xfrm>
      </p:grpSpPr>
      <p:sp>
        <p:nvSpPr>
          <p:cNvPr id="2" name="Shape 0"/>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GjUn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GjUnAP///wEAAAAAAAAAAAAAAAAAAAAAAAAAAAAAAAAAAAAAAAAAAAAAAAB/f38A5+bmA8zMzADAwP8Af39/AAAAAAAAAAAAAAAAAAAAAAAAAAAAIQAAABgAAAAUAAAAwPT//+AZAACwEwAA0DgAABAAAAAmAAAACAAAAP//////////"/>
              </a:ext>
            </a:extLst>
          </p:cNvSpPr>
          <p:nvPr/>
        </p:nvSpPr>
        <p:spPr>
          <a:xfrm>
            <a:off x="-1828800" y="4206240"/>
            <a:ext cx="5029200" cy="5029200"/>
          </a:xfrm>
          <a:prstGeom prst="ellipse">
            <a:avLst/>
          </a:prstGeom>
          <a:solidFill>
            <a:srgbClr val="1A3527"/>
          </a:solidFill>
          <a:ln>
            <a:noFill/>
          </a:ln>
          <a:effectLst/>
        </p:spPr>
      </p:sp>
      <p:sp>
        <p:nvSpPr>
          <p:cNvPr id="3" name="Shape 1"/>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GAMAAF0CAAD+AwAAQwMAABAAAAAmAAAACAAAAP//////////"/>
              </a:ext>
            </a:extLst>
          </p:cNvSpPr>
          <p:nvPr/>
        </p:nvSpPr>
        <p:spPr>
          <a:xfrm>
            <a:off x="502920" y="384175"/>
            <a:ext cx="146050" cy="146050"/>
          </a:xfrm>
          <a:prstGeom prst="ellipse">
            <a:avLst/>
          </a:prstGeom>
          <a:solidFill>
            <a:srgbClr val="E8792B"/>
          </a:solidFill>
          <a:ln>
            <a:noFill/>
          </a:ln>
          <a:effectLst/>
        </p:spPr>
      </p:sp>
      <p:sp>
        <p:nvSpPr>
          <p:cNvPr id="4" name="Text 2"/>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wQAANsBAABDFQAA0wMAABAAAAAmAAAACAAAAP//////////"/>
              </a:ext>
            </a:extLst>
          </p:cNvSpPr>
          <p:nvPr/>
        </p:nvSpPr>
        <p:spPr>
          <a:xfrm>
            <a:off x="713105" y="301625"/>
            <a:ext cx="2743200" cy="320040"/>
          </a:xfrm>
          <a:prstGeom prst="rect">
            <a:avLst/>
          </a:prstGeom>
          <a:noFill/>
          <a:ln>
            <a:noFill/>
          </a:ln>
          <a:effectLst/>
        </p:spPr>
        <p:txBody>
          <a:bodyPr vert="horz" wrap="square" lIns="0" tIns="0" rIns="0" bIns="0" numCol="1" spcCol="215900" anchor="ctr"/>
          <a:lstStyle/>
          <a:p>
            <a:pPr marL="0" indent="0" algn="l">
              <a:buNone/>
            </a:pPr>
            <a:r>
              <a:rPr lang="en-us" sz="1200" b="1" cap="none" spc="60">
                <a:solidFill>
                  <a:srgbClr val="FFFFFF"/>
                </a:solidFill>
              </a:rPr>
              <a:t>UNISON</a:t>
            </a:r>
            <a:endParaRPr lang="en-us" sz="1200" cap="none"/>
          </a:p>
        </p:txBody>
      </p:sp>
      <p:sp>
        <p:nvSpPr>
          <p:cNvPr id="5" name="Text 3"/>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KAFAABoNwAAmAcAABAAAAAmAAAACAAAAP//////////"/>
              </a:ext>
            </a:extLst>
          </p:cNvSpPr>
          <p:nvPr/>
        </p:nvSpPr>
        <p:spPr>
          <a:xfrm>
            <a:off x="777240" y="914400"/>
            <a:ext cx="8229600" cy="320040"/>
          </a:xfrm>
          <a:prstGeom prst="rect">
            <a:avLst/>
          </a:prstGeom>
          <a:noFill/>
          <a:ln>
            <a:noFill/>
          </a:ln>
          <a:effectLst/>
        </p:spPr>
        <p:txBody>
          <a:bodyPr vert="horz" wrap="square" lIns="0" tIns="0" rIns="0" bIns="0" numCol="1" spcCol="215900" anchor="ctr"/>
          <a:lstStyle/>
          <a:p>
            <a:pPr marL="0" indent="0">
              <a:buNone/>
            </a:pPr>
            <a:r>
              <a:rPr lang="en-us" sz="1300" b="1" cap="none" spc="40">
                <a:solidFill>
                  <a:srgbClr val="F4A15C"/>
                </a:solidFill>
              </a:rPr>
              <a:t>THE PROJECTION ADD-ON</a:t>
            </a:r>
            <a:endParaRPr lang="en-us" sz="1300" cap="none"/>
          </a:p>
        </p:txBody>
      </p:sp>
      <p:sp>
        <p:nvSpPr>
          <p:cNvPr id="6" name="Text 4"/>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JgHAAB4RQAAqAwAABAAAAAmAAAACAAAAP//////////"/>
              </a:ext>
            </a:extLst>
          </p:cNvSpPr>
          <p:nvPr/>
        </p:nvSpPr>
        <p:spPr>
          <a:xfrm>
            <a:off x="777240" y="1234440"/>
            <a:ext cx="10515600" cy="822960"/>
          </a:xfrm>
          <a:prstGeom prst="rect">
            <a:avLst/>
          </a:prstGeom>
          <a:noFill/>
          <a:ln>
            <a:noFill/>
          </a:ln>
          <a:effectLst/>
        </p:spPr>
        <p:txBody>
          <a:bodyPr vert="horz" wrap="square" lIns="0" tIns="0" rIns="0" bIns="0" numCol="1" spcCol="215900" anchor="ctr"/>
          <a:lstStyle/>
          <a:p>
            <a:pPr marL="0" indent="0">
              <a:buNone/>
            </a:pPr>
            <a:r>
              <a:rPr lang="en-us" sz="3200" b="1" cap="none">
                <a:solidFill>
                  <a:srgbClr val="FFFFFF"/>
                </a:solidFill>
                <a:latin typeface="Cambria" pitchFamily="2" charset="0"/>
                <a:ea typeface="Cambria" pitchFamily="2" charset="0"/>
                <a:cs typeface="Cambria" pitchFamily="2" charset="0"/>
              </a:rPr>
              <a:t>Your setlist is already the slideshow.</a:t>
            </a:r>
            <a:endParaRPr lang="en-us" sz="3200" cap="none"/>
          </a:p>
        </p:txBody>
      </p:sp>
      <p:sp>
        <p:nvSpPr>
          <p:cNvPr id="7" name="Shape 5"/>
          <p:cNvSpPr>
            <a:extLst>
              <a:ext uri="smNativeData">
                <pr:smNativeData xmlns:pr="smNativeData" xmlns="smNativeData" val="SMDATA_15_kgCCahMAAAAlAAAAZQAAAA0AAAAAkAAAAEgAAACQAAAASAAAAAAAAAAAAAAAAAAAAAEAAABQAAAAyuAoeXWOsT8AAAAAAADwvwAAAAAAAOA/AAAAAAAA4D8AAAAAAADgPwAAAAAAAOA/AAAAAAAA4D8AAAAAAADgPwAAAAAAAOA/AAAAAAAA4D8CAAAAjAAAAAEAAAAAAAAAGzYm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FIh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GzYmAP///wEAAAAAAAAAAAAAAAAAAAAAAAAAAAAAAAAAAAAAAAAAAAAAAAB/f38A5+bmA8zMzADAwP8Af39/AAAAAAAAAAAAAAAAAAAAAAAAAAAAIQAAABgAAAAUAAAAyAQAADAPAADgGQAA4CIAABAAAAAmAAAACAAAAP//////////"/>
              </a:ext>
            </a:extLst>
          </p:cNvSpPr>
          <p:nvPr/>
        </p:nvSpPr>
        <p:spPr>
          <a:xfrm>
            <a:off x="777240" y="2468880"/>
            <a:ext cx="3429000" cy="3200400"/>
          </a:xfrm>
          <a:prstGeom prst="roundRect">
            <a:avLst>
              <a:gd name="adj" fmla="val 3429"/>
            </a:avLst>
          </a:prstGeom>
          <a:solidFill>
            <a:srgbClr val="1B3626"/>
          </a:solidFill>
          <a:ln>
            <a:noFill/>
          </a:ln>
          <a:effectLst/>
        </p:spPr>
      </p:sp>
      <p:sp>
        <p:nvSpPr>
          <p:cNvPr id="8" name="Shape 6"/>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wAYAAOAQAAA9CgAAXRQAABAAAAAmAAAACAAAAP//////////"/>
              </a:ext>
            </a:extLst>
          </p:cNvSpPr>
          <p:nvPr/>
        </p:nvSpPr>
        <p:spPr>
          <a:xfrm>
            <a:off x="1097280" y="2743200"/>
            <a:ext cx="567055" cy="567055"/>
          </a:xfrm>
          <a:prstGeom prst="ellipse">
            <a:avLst/>
          </a:prstGeom>
          <a:solidFill>
            <a:srgbClr val="E8792B"/>
          </a:solidFill>
          <a:ln>
            <a:noFill/>
          </a:ln>
          <a:effectLst/>
        </p:spPr>
      </p:sp>
      <p:sp>
        <p:nvSpPr>
          <p:cNvPr id="9" name="Text 7"/>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jBqY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AYAAOAQAAA9CgAAXRQAABAAAAAmAAAACAAAAP//////////"/>
              </a:ext>
            </a:extLst>
          </p:cNvSpPr>
          <p:nvPr/>
        </p:nvSpPr>
        <p:spPr>
          <a:xfrm>
            <a:off x="1097280" y="2743200"/>
            <a:ext cx="567055" cy="567055"/>
          </a:xfrm>
          <a:prstGeom prst="rect">
            <a:avLst/>
          </a:prstGeom>
          <a:noFill/>
          <a:ln>
            <a:noFill/>
          </a:ln>
          <a:effectLst/>
        </p:spPr>
        <p:txBody>
          <a:bodyPr vert="horz" wrap="square" lIns="0" tIns="0" rIns="0" bIns="0" numCol="1" spcCol="215900" anchor="ctr"/>
          <a:lstStyle/>
          <a:p>
            <a:pPr marL="0" indent="0" algn="ctr">
              <a:buNone/>
            </a:pPr>
            <a:r>
              <a:rPr lang="en-us" sz="2200" b="1" cap="none">
                <a:solidFill>
                  <a:srgbClr val="FFFFFF"/>
                </a:solidFill>
                <a:latin typeface="Cambria" pitchFamily="2" charset="0"/>
                <a:ea typeface="Cambria" pitchFamily="2" charset="0"/>
                <a:cs typeface="Cambria" pitchFamily="2" charset="0"/>
              </a:rPr>
              <a:t>1</a:t>
            </a:r>
            <a:endParaRPr lang="en-us" sz="2200" cap="none"/>
          </a:p>
        </p:txBody>
      </p:sp>
      <p:sp>
        <p:nvSpPr>
          <p:cNvPr id="10" name="Text 8"/>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AYAAKgVAAAwGAAAmBkAABAAAAAmAAAACAAAAP//////////"/>
              </a:ext>
            </a:extLst>
          </p:cNvSpPr>
          <p:nvPr/>
        </p:nvSpPr>
        <p:spPr>
          <a:xfrm>
            <a:off x="1097280" y="3520440"/>
            <a:ext cx="2834640" cy="640080"/>
          </a:xfrm>
          <a:prstGeom prst="rect">
            <a:avLst/>
          </a:prstGeom>
          <a:noFill/>
          <a:ln>
            <a:noFill/>
          </a:ln>
          <a:effectLst/>
        </p:spPr>
        <p:txBody>
          <a:bodyPr vert="horz" wrap="square" lIns="0" tIns="0" rIns="0" bIns="0" numCol="1" spcCol="215900" anchor="t"/>
          <a:lstStyle/>
          <a:p>
            <a:pPr marL="0" indent="0">
              <a:buNone/>
            </a:pPr>
            <a:r>
              <a:rPr lang="en-us" sz="2200" b="1" cap="none">
                <a:solidFill>
                  <a:srgbClr val="FFFFFF"/>
                </a:solidFill>
                <a:latin typeface="Cambria" pitchFamily="2" charset="0"/>
                <a:ea typeface="Cambria" pitchFamily="2" charset="0"/>
                <a:cs typeface="Cambria" pitchFamily="2" charset="0"/>
              </a:rPr>
              <a:t>On the screen</a:t>
            </a:r>
            <a:endParaRPr lang="en-us" sz="2200" cap="none"/>
          </a:p>
        </p:txBody>
      </p:sp>
      <p:sp>
        <p:nvSpPr>
          <p:cNvPr id="11" name="Text 9"/>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jBqY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AYAAJgZAAB4GAAACCIAAAAAAAAmAAAACAAAAP//////////"/>
              </a:ext>
            </a:extLst>
          </p:cNvSpPr>
          <p:nvPr/>
        </p:nvSpPr>
        <p:spPr>
          <a:xfrm>
            <a:off x="1097280" y="4160520"/>
            <a:ext cx="2880360" cy="1371600"/>
          </a:xfrm>
          <a:prstGeom prst="rect">
            <a:avLst/>
          </a:prstGeom>
          <a:noFill/>
          <a:ln>
            <a:noFill/>
          </a:ln>
          <a:effectLst/>
        </p:spPr>
        <p:txBody>
          <a:bodyPr vert="horz" wrap="square" lIns="0" tIns="0" rIns="0" bIns="0" numCol="1" spcCol="215900" anchor="t"/>
          <a:lstStyle/>
          <a:p>
            <a:pPr marL="0" indent="0">
              <a:lnSpc>
                <a:spcPct val="115000"/>
              </a:lnSpc>
              <a:buNone/>
            </a:pPr>
            <a:r>
              <a:rPr lang="en-us" sz="1400" cap="none">
                <a:solidFill>
                  <a:srgbClr val="C2D4C9"/>
                </a:solidFill>
              </a:rPr>
              <a:t>The words the congregation reads come straight from the service you already planned — big type, one section per slide, over your own image or video.</a:t>
            </a:r>
            <a:endParaRPr lang="en-us" sz="1400" cap="none">
              <a:solidFill>
                <a:srgbClr val="C2D4C9"/>
              </a:solidFill>
            </a:endParaRPr>
          </a:p>
        </p:txBody>
      </p:sp>
      <p:sp>
        <p:nvSpPr>
          <p:cNvPr id="12" name="Shape 10"/>
          <p:cNvSpPr>
            <a:extLst>
              <a:ext uri="smNativeData">
                <pr:smNativeData xmlns:pr="smNativeData" xmlns="smNativeData" val="SMDATA_15_kgCCahMAAAAlAAAAZQAAAA0AAAAAkAAAAEgAAACQAAAASAAAAAAAAAAAAAAAAAAAAAEAAABQAAAAyuAoeXWOsT8AAAAAAADwvwAAAAAAAOA/AAAAAAAA4D8AAAAAAADgPwAAAAAAAOA/AAAAAAAA4D8AAAAAAADgPwAAAAAAAOA/AAAAAAAA4D8CAAAAjAAAAAEAAAAAAAAAGzYm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LIAADw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GzYmAP///wEAAAAAAAAAAAAAAAAAAAAAAAAAAAAAAAAAAAAAAAAAAAAAAAB/f38A5+bmA8zMzADAwP8Af39/AAAAAAAAAAAAAAAAAAAAAAAAAAAAIQAAABgAAAAUAAAAABsAADAPAAAYMAAA4CIAABAAAAAmAAAACAAAAP//////////"/>
              </a:ext>
            </a:extLst>
          </p:cNvSpPr>
          <p:nvPr/>
        </p:nvSpPr>
        <p:spPr>
          <a:xfrm>
            <a:off x="4389120" y="2468880"/>
            <a:ext cx="3429000" cy="3200400"/>
          </a:xfrm>
          <a:prstGeom prst="roundRect">
            <a:avLst>
              <a:gd name="adj" fmla="val 3429"/>
            </a:avLst>
          </a:prstGeom>
          <a:solidFill>
            <a:srgbClr val="1B3626"/>
          </a:solidFill>
          <a:ln>
            <a:noFill/>
          </a:ln>
          <a:effectLst/>
        </p:spPr>
      </p:sp>
      <p:sp>
        <p:nvSpPr>
          <p:cNvPr id="13" name="Shape 11"/>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rGy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BwAAOAQAAB1IAAAXRQAABAAAAAmAAAACAAAAP//////////"/>
              </a:ext>
            </a:extLst>
          </p:cNvSpPr>
          <p:nvPr/>
        </p:nvSpPr>
        <p:spPr>
          <a:xfrm>
            <a:off x="4709160" y="2743200"/>
            <a:ext cx="567055" cy="567055"/>
          </a:xfrm>
          <a:prstGeom prst="ellipse">
            <a:avLst/>
          </a:prstGeom>
          <a:solidFill>
            <a:srgbClr val="E8792B"/>
          </a:solidFill>
          <a:ln>
            <a:noFill/>
          </a:ln>
          <a:effectLst/>
        </p:spPr>
      </p:sp>
      <p:sp>
        <p:nvSpPr>
          <p:cNvPr id="14" name="Text 12"/>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LBAYFk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BwAAOAQAAB1IAAAXRQAABAAAAAmAAAACAAAAP//////////"/>
              </a:ext>
            </a:extLst>
          </p:cNvSpPr>
          <p:nvPr/>
        </p:nvSpPr>
        <p:spPr>
          <a:xfrm>
            <a:off x="4709160" y="2743200"/>
            <a:ext cx="567055" cy="567055"/>
          </a:xfrm>
          <a:prstGeom prst="rect">
            <a:avLst/>
          </a:prstGeom>
          <a:noFill/>
          <a:ln>
            <a:noFill/>
          </a:ln>
          <a:effectLst/>
        </p:spPr>
        <p:txBody>
          <a:bodyPr vert="horz" wrap="square" lIns="0" tIns="0" rIns="0" bIns="0" numCol="1" spcCol="215900" anchor="ctr"/>
          <a:lstStyle/>
          <a:p>
            <a:pPr marL="0" indent="0" algn="ctr">
              <a:buNone/>
            </a:pPr>
            <a:r>
              <a:rPr lang="en-us" sz="2200" b="1" cap="none">
                <a:solidFill>
                  <a:srgbClr val="FFFFFF"/>
                </a:solidFill>
                <a:latin typeface="Cambria" pitchFamily="2" charset="0"/>
                <a:ea typeface="Cambria" pitchFamily="2" charset="0"/>
                <a:cs typeface="Cambria" pitchFamily="2" charset="0"/>
              </a:rPr>
              <a:t>2</a:t>
            </a:r>
            <a:endParaRPr lang="en-us" sz="2200" cap="none"/>
          </a:p>
        </p:txBody>
      </p:sp>
      <p:sp>
        <p:nvSpPr>
          <p:cNvPr id="15" name="Text 13"/>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BwAAKgVAABoLgAAmBkAABAAAAAmAAAACAAAAP//////////"/>
              </a:ext>
            </a:extLst>
          </p:cNvSpPr>
          <p:nvPr/>
        </p:nvSpPr>
        <p:spPr>
          <a:xfrm>
            <a:off x="4709160" y="3520440"/>
            <a:ext cx="2834640" cy="640080"/>
          </a:xfrm>
          <a:prstGeom prst="rect">
            <a:avLst/>
          </a:prstGeom>
          <a:noFill/>
          <a:ln>
            <a:noFill/>
          </a:ln>
          <a:effectLst/>
        </p:spPr>
        <p:txBody>
          <a:bodyPr vert="horz" wrap="square" lIns="0" tIns="0" rIns="0" bIns="0" numCol="1" spcCol="215900" anchor="t"/>
          <a:lstStyle/>
          <a:p>
            <a:pPr marL="0" indent="0">
              <a:buNone/>
            </a:pPr>
            <a:r>
              <a:rPr lang="en-us" sz="2200" b="1" cap="none">
                <a:solidFill>
                  <a:srgbClr val="FFFFFF"/>
                </a:solidFill>
                <a:latin typeface="Cambria" pitchFamily="2" charset="0"/>
                <a:ea typeface="Cambria" pitchFamily="2" charset="0"/>
                <a:cs typeface="Cambria" pitchFamily="2" charset="0"/>
              </a:rPr>
              <a:t>For the operator</a:t>
            </a:r>
            <a:endParaRPr lang="en-us" sz="2200" cap="none"/>
          </a:p>
        </p:txBody>
      </p:sp>
      <p:sp>
        <p:nvSpPr>
          <p:cNvPr id="16" name="Text 14"/>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BwAAJgZAACwLgAACCIAAAAAAAAmAAAACAAAAP//////////"/>
              </a:ext>
            </a:extLst>
          </p:cNvSpPr>
          <p:nvPr/>
        </p:nvSpPr>
        <p:spPr>
          <a:xfrm>
            <a:off x="4709160" y="4160520"/>
            <a:ext cx="2880360" cy="1371600"/>
          </a:xfrm>
          <a:prstGeom prst="rect">
            <a:avLst/>
          </a:prstGeom>
          <a:noFill/>
          <a:ln>
            <a:noFill/>
          </a:ln>
          <a:effectLst/>
        </p:spPr>
        <p:txBody>
          <a:bodyPr vert="horz" wrap="square" lIns="0" tIns="0" rIns="0" bIns="0" numCol="1" spcCol="215900" anchor="t"/>
          <a:lstStyle/>
          <a:p>
            <a:pPr marL="0" indent="0">
              <a:lnSpc>
                <a:spcPct val="115000"/>
              </a:lnSpc>
              <a:buNone/>
            </a:pPr>
            <a:r>
              <a:rPr lang="en-us" sz="1400" cap="none">
                <a:solidFill>
                  <a:srgbClr val="C2D4C9"/>
                </a:solidFill>
              </a:rPr>
              <a:t>A stage display for the person leading, a countdown before the service, on-screen notices, and PowerPoint or PDF slides in the running order.</a:t>
            </a:r>
            <a:endParaRPr lang="en-us" sz="1400" cap="none">
              <a:solidFill>
                <a:srgbClr val="C2D4C9"/>
              </a:solidFill>
            </a:endParaRPr>
          </a:p>
        </p:txBody>
      </p:sp>
      <p:sp>
        <p:nvSpPr>
          <p:cNvPr id="17" name="Shape 15"/>
          <p:cNvSpPr>
            <a:extLst>
              <a:ext uri="smNativeData">
                <pr:smNativeData xmlns:pr="smNativeData" xmlns="smNativeData" val="SMDATA_15_kgCCahMAAAAlAAAAZQAAAA0AAAAAkAAAAEgAAACQAAAASAAAAAAAAAAAAAAAAAAAAAEAAABQAAAAyuAoeXWOsT8AAAAAAADwvwAAAAAAAOA/AAAAAAAA4D8AAAAAAADgPwAAAAAAAOA/AAAAAAAA4D8AAAAAAADgPwAAAAAAAOA/AAAAAAAA4D8CAAAAjAAAAAEAAAAAAAAAGzYm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GzYmAP///wEAAAAAAAAAAAAAAAAAAAAAAAAAAAAAAAAAAAAAAAAAAAAAAAB/f38A5+bmA8zMzADAwP8Af39/AAAAAAAAAAAAAAAAAAAAAAAAAAAAIQAAABgAAAAUAAAAODEAADAPAABQRgAA4CIAABAAAAAmAAAACAAAAP//////////"/>
              </a:ext>
            </a:extLst>
          </p:cNvSpPr>
          <p:nvPr/>
        </p:nvSpPr>
        <p:spPr>
          <a:xfrm>
            <a:off x="8001000" y="2468880"/>
            <a:ext cx="3429000" cy="3200400"/>
          </a:xfrm>
          <a:prstGeom prst="roundRect">
            <a:avLst>
              <a:gd name="adj" fmla="val 3429"/>
            </a:avLst>
          </a:prstGeom>
          <a:solidFill>
            <a:srgbClr val="1B3626"/>
          </a:solidFill>
          <a:ln>
            <a:noFill/>
          </a:ln>
          <a:effectLst/>
        </p:spPr>
      </p:sp>
      <p:sp>
        <p:nvSpPr>
          <p:cNvPr id="18" name="Shape 16"/>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MDMAAOAQAACtNgAAXRQAABAAAAAmAAAACAAAAP//////////"/>
              </a:ext>
            </a:extLst>
          </p:cNvSpPr>
          <p:nvPr/>
        </p:nvSpPr>
        <p:spPr>
          <a:xfrm>
            <a:off x="8321040" y="2743200"/>
            <a:ext cx="567055" cy="567055"/>
          </a:xfrm>
          <a:prstGeom prst="ellipse">
            <a:avLst/>
          </a:prstGeom>
          <a:solidFill>
            <a:srgbClr val="E8792B"/>
          </a:solidFill>
          <a:ln>
            <a:noFill/>
          </a:ln>
          <a:effectLst/>
        </p:spPr>
      </p:sp>
      <p:sp>
        <p:nvSpPr>
          <p:cNvPr id="19" name="Text 17"/>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MDMAAOAQAACtNgAAXRQAABAAAAAmAAAACAAAAP//////////"/>
              </a:ext>
            </a:extLst>
          </p:cNvSpPr>
          <p:nvPr/>
        </p:nvSpPr>
        <p:spPr>
          <a:xfrm>
            <a:off x="8321040" y="2743200"/>
            <a:ext cx="567055" cy="567055"/>
          </a:xfrm>
          <a:prstGeom prst="rect">
            <a:avLst/>
          </a:prstGeom>
          <a:noFill/>
          <a:ln>
            <a:noFill/>
          </a:ln>
          <a:effectLst/>
        </p:spPr>
        <p:txBody>
          <a:bodyPr vert="horz" wrap="square" lIns="0" tIns="0" rIns="0" bIns="0" numCol="1" spcCol="215900" anchor="ctr"/>
          <a:lstStyle/>
          <a:p>
            <a:pPr marL="0" indent="0" algn="ctr">
              <a:buNone/>
            </a:pPr>
            <a:r>
              <a:rPr lang="en-us" sz="2200" b="1" cap="none">
                <a:solidFill>
                  <a:srgbClr val="FFFFFF"/>
                </a:solidFill>
                <a:latin typeface="Cambria" pitchFamily="2" charset="0"/>
                <a:ea typeface="Cambria" pitchFamily="2" charset="0"/>
                <a:cs typeface="Cambria" pitchFamily="2" charset="0"/>
              </a:rPr>
              <a:t>3</a:t>
            </a:r>
            <a:endParaRPr lang="en-us" sz="2200" cap="none"/>
          </a:p>
        </p:txBody>
      </p:sp>
      <p:sp>
        <p:nvSpPr>
          <p:cNvPr id="20" name="Text 18"/>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MDMAAKgVAACgRAAAmBkAABAAAAAmAAAACAAAAP//////////"/>
              </a:ext>
            </a:extLst>
          </p:cNvSpPr>
          <p:nvPr/>
        </p:nvSpPr>
        <p:spPr>
          <a:xfrm>
            <a:off x="8321040" y="3520440"/>
            <a:ext cx="2834640" cy="640080"/>
          </a:xfrm>
          <a:prstGeom prst="rect">
            <a:avLst/>
          </a:prstGeom>
          <a:noFill/>
          <a:ln>
            <a:noFill/>
          </a:ln>
          <a:effectLst/>
        </p:spPr>
        <p:txBody>
          <a:bodyPr vert="horz" wrap="square" lIns="0" tIns="0" rIns="0" bIns="0" numCol="1" spcCol="215900" anchor="t"/>
          <a:lstStyle/>
          <a:p>
            <a:pPr marL="0" indent="0">
              <a:buNone/>
            </a:pPr>
            <a:r>
              <a:rPr lang="en-us" sz="2200" b="1" cap="none">
                <a:solidFill>
                  <a:srgbClr val="FFFFFF"/>
                </a:solidFill>
                <a:latin typeface="Cambria" pitchFamily="2" charset="0"/>
                <a:ea typeface="Cambria" pitchFamily="2" charset="0"/>
                <a:cs typeface="Cambria" pitchFamily="2" charset="0"/>
              </a:rPr>
              <a:t>Priced per building</a:t>
            </a:r>
            <a:endParaRPr lang="en-us" sz="2200" cap="none"/>
          </a:p>
        </p:txBody>
      </p:sp>
      <p:sp>
        <p:nvSpPr>
          <p:cNvPr id="21" name="Text 19"/>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MDMAAJgZAADoRAAACCIAABAAAAAmAAAACAAAAP//////////"/>
              </a:ext>
            </a:extLst>
          </p:cNvSpPr>
          <p:nvPr/>
        </p:nvSpPr>
        <p:spPr>
          <a:xfrm>
            <a:off x="8321040" y="4160520"/>
            <a:ext cx="2880360" cy="1371600"/>
          </a:xfrm>
          <a:prstGeom prst="rect">
            <a:avLst/>
          </a:prstGeom>
          <a:noFill/>
          <a:ln>
            <a:noFill/>
          </a:ln>
          <a:effectLst/>
        </p:spPr>
        <p:txBody>
          <a:bodyPr vert="horz" wrap="square" lIns="0" tIns="0" rIns="0" bIns="0" numCol="1" spcCol="215900" anchor="t"/>
          <a:lstStyle/>
          <a:p>
            <a:pPr marL="0" indent="0">
              <a:lnSpc>
                <a:spcPct val="115000"/>
              </a:lnSpc>
              <a:buNone/>
            </a:pPr>
            <a:r>
              <a:rPr lang="en-us" sz="1400" cap="none">
                <a:solidFill>
                  <a:srgbClr val="C2D4C9"/>
                </a:solidFill>
              </a:rPr>
              <a:t>Present Essentials is $15 a month per site, Present Plus $20 — whatever your attendance. It is its own subscription, bought alongside your Unison plan.</a:t>
            </a:r>
            <a:endParaRPr lang="en-us" sz="1400" cap="none"/>
          </a:p>
        </p:txBody>
      </p:sp>
      <p:sp>
        <p:nvSpPr>
          <p:cNvPr id="22" name="Text 20"/>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EgkAAAIRgAAGCcAABAAAAAmAAAACAAAAP//////////"/>
              </a:ext>
            </a:extLst>
          </p:cNvSpPr>
          <p:nvPr/>
        </p:nvSpPr>
        <p:spPr>
          <a:xfrm>
            <a:off x="777240" y="5897880"/>
            <a:ext cx="10607040" cy="457200"/>
          </a:xfrm>
          <a:prstGeom prst="rect">
            <a:avLst/>
          </a:prstGeom>
          <a:noFill/>
          <a:ln>
            <a:noFill/>
          </a:ln>
          <a:effectLst/>
        </p:spPr>
        <p:txBody>
          <a:bodyPr vert="horz" wrap="square" lIns="0" tIns="0" rIns="0" bIns="0" numCol="1" spcCol="215900" anchor="ctr"/>
          <a:lstStyle/>
          <a:p>
            <a:pPr marL="0" indent="0">
              <a:buNone/>
            </a:pPr>
            <a:r>
              <a:rPr lang="en-us" sz="1400" i="1" cap="none">
                <a:solidFill>
                  <a:srgbClr val="F4A15C"/>
                </a:solidFill>
              </a:rPr>
              <a:t>Runs on the laptop already driving the screen, and keeps going if the wifi drops mid-song. Needs Chrome or Edge on that machine.</a:t>
            </a:r>
            <a:endParaRPr lang="en-us" sz="1400" cap="none"/>
          </a:p>
        </p:txBody>
      </p:sp>
      <p:sp>
        <p:nvSpPr>
          <p:cNvPr id="23" name="Text 21"/>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EUAABgnAACQSAAAyCgAABAAAAAmAAAACAAAAP//////////"/>
              </a:ext>
            </a:extLst>
          </p:cNvSpPr>
          <p:nvPr/>
        </p:nvSpPr>
        <p:spPr>
          <a:xfrm>
            <a:off x="11338560" y="6355080"/>
            <a:ext cx="457200" cy="274320"/>
          </a:xfrm>
          <a:prstGeom prst="rect">
            <a:avLst/>
          </a:prstGeom>
          <a:noFill/>
          <a:ln>
            <a:noFill/>
          </a:ln>
          <a:effectLst/>
        </p:spPr>
        <p:txBody>
          <a:bodyPr vert="horz" wrap="square" lIns="0" tIns="0" rIns="0" bIns="0" numCol="1" spcCol="215900" anchor="ctr"/>
          <a:lstStyle/>
          <a:p>
            <a:pPr marL="0" indent="0" algn="r">
              <a:buNone/>
            </a:pPr>
            <a:r>
              <a:rPr lang="en-us" sz="1000" cap="none">
                <a:solidFill>
                  <a:srgbClr val="5F7183"/>
                </a:solidFill>
              </a:rPr>
              <a:t>9</a:t>
            </a:r>
            <a:endParaRPr lang="en-us" sz="1000" cap="none"/>
          </a:p>
        </p:txBody>
      </p:sp>
    </p:spTree>
  </p:cSld>
  <p:clrMapOvr>
    <a:masterClrMapping/>
  </p:clrMapOvr>
  <p:timing>
    <p:tnLst>
      <p:par>
        <p:cTn id="1" dur="indefinite" restart="never" nodeType="tmRoot"/>
      </p:par>
    </p:tnLst>
  </p:timing>
</p:sld>
</file>

<file path=ppt/slides/slide2.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ICAgI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GAMAAF0CAAD+AwAAQwMAABAAAAAmAAAACAAAAP//////////"/>
              </a:ext>
            </a:extLst>
          </p:cNvSpPr>
          <p:nvPr/>
        </p:nvSpPr>
        <p:spPr>
          <a:xfrm>
            <a:off x="502920" y="384175"/>
            <a:ext cx="146050" cy="146050"/>
          </a:xfrm>
          <a:prstGeom prst="ellipse">
            <a:avLst/>
          </a:prstGeom>
          <a:solidFill>
            <a:srgbClr val="E8792B"/>
          </a:solidFill>
          <a:ln>
            <a:noFill/>
          </a:ln>
          <a:effectLst/>
        </p:spPr>
      </p:sp>
      <p:sp>
        <p:nvSpPr>
          <p:cNvPr id="3" name="Text 1"/>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wQAANsBAABDFQAA0wMAABAAAAAmAAAACAAAAP//////////"/>
              </a:ext>
            </a:extLst>
          </p:cNvSpPr>
          <p:nvPr/>
        </p:nvSpPr>
        <p:spPr>
          <a:xfrm>
            <a:off x="713105" y="301625"/>
            <a:ext cx="2743200" cy="320040"/>
          </a:xfrm>
          <a:prstGeom prst="rect">
            <a:avLst/>
          </a:prstGeom>
          <a:noFill/>
          <a:ln>
            <a:noFill/>
          </a:ln>
          <a:effectLst/>
        </p:spPr>
        <p:txBody>
          <a:bodyPr vert="horz" wrap="square" lIns="0" tIns="0" rIns="0" bIns="0" numCol="1" spcCol="215900" anchor="ctr"/>
          <a:lstStyle/>
          <a:p>
            <a:pPr marL="0" indent="0" algn="l">
              <a:buNone/>
            </a:pPr>
            <a:r>
              <a:rPr lang="en-us" sz="1200" b="1" cap="none" spc="60">
                <a:solidFill>
                  <a:srgbClr val="1C2B24"/>
                </a:solidFill>
              </a:rPr>
              <a:t>UNISON</a:t>
            </a:r>
            <a:endParaRPr lang="en-us" sz="1200" cap="none"/>
          </a:p>
        </p:txBody>
      </p:sp>
      <p:sp>
        <p:nvSpPr>
          <p:cNvPr id="4" name="Text 2"/>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FgFAABoNwAAUAcAABAAAAAmAAAACAAAAP//////////"/>
              </a:ext>
            </a:extLst>
          </p:cNvSpPr>
          <p:nvPr/>
        </p:nvSpPr>
        <p:spPr>
          <a:xfrm>
            <a:off x="777240" y="868680"/>
            <a:ext cx="8229600" cy="320040"/>
          </a:xfrm>
          <a:prstGeom prst="rect">
            <a:avLst/>
          </a:prstGeom>
          <a:noFill/>
          <a:ln>
            <a:noFill/>
          </a:ln>
          <a:effectLst/>
        </p:spPr>
        <p:txBody>
          <a:bodyPr vert="horz" wrap="square" lIns="0" tIns="0" rIns="0" bIns="0" numCol="1" spcCol="215900" anchor="ctr"/>
          <a:lstStyle/>
          <a:p>
            <a:pPr marL="0" indent="0">
              <a:buNone/>
            </a:pPr>
            <a:r>
              <a:rPr lang="en-us" sz="1300" b="1" cap="none" spc="40">
                <a:solidFill>
                  <a:srgbClr val="E8792B"/>
                </a:solidFill>
              </a:rPr>
              <a:t>THE PROBLEM</a:t>
            </a:r>
            <a:endParaRPr lang="en-us" sz="1300" cap="none"/>
          </a:p>
        </p:txBody>
      </p:sp>
      <p:sp>
        <p:nvSpPr>
          <p:cNvPr id="5" name="Text 3"/>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DMHAAAIRgAAQwwAABAAAAAmAAAACAAAAP//////////"/>
              </a:ext>
            </a:extLst>
          </p:cNvSpPr>
          <p:nvPr/>
        </p:nvSpPr>
        <p:spPr>
          <a:xfrm>
            <a:off x="777240" y="1170305"/>
            <a:ext cx="10607040" cy="822960"/>
          </a:xfrm>
          <a:prstGeom prst="rect">
            <a:avLst/>
          </a:prstGeom>
          <a:noFill/>
          <a:ln>
            <a:noFill/>
          </a:ln>
          <a:effectLst/>
        </p:spPr>
        <p:txBody>
          <a:bodyPr vert="horz" wrap="square" lIns="0" tIns="0" rIns="0" bIns="0" numCol="1" spcCol="215900" anchor="ctr"/>
          <a:lstStyle/>
          <a:p>
            <a:pPr marL="0" indent="0">
              <a:buNone/>
            </a:pPr>
            <a:r>
              <a:rPr lang="en-us" sz="3200" b="1" cap="none">
                <a:solidFill>
                  <a:srgbClr val="1C2B24"/>
                </a:solidFill>
                <a:latin typeface="Cambria" pitchFamily="2" charset="0"/>
                <a:ea typeface="Cambria" pitchFamily="2" charset="0"/>
                <a:cs typeface="Cambria" pitchFamily="2" charset="0"/>
              </a:rPr>
              <a:t>It's Saturday night, and the worship team is stressed.</a:t>
            </a:r>
            <a:endParaRPr lang="en-us" sz="3200" cap="none"/>
          </a:p>
        </p:txBody>
      </p:sp>
      <p:sp>
        <p:nvSpPr>
          <p:cNvPr id="6" name="Text 4"/>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IANAACIJgAAABsAAAAAAAAmAAAACAAAAP//////////"/>
              </a:ext>
            </a:extLst>
          </p:cNvSpPr>
          <p:nvPr/>
        </p:nvSpPr>
        <p:spPr>
          <a:xfrm>
            <a:off x="777240" y="2194560"/>
            <a:ext cx="5486400" cy="2194560"/>
          </a:xfrm>
          <a:prstGeom prst="rect">
            <a:avLst/>
          </a:prstGeom>
          <a:noFill/>
          <a:ln>
            <a:noFill/>
          </a:ln>
          <a:effectLst/>
        </p:spPr>
        <p:txBody>
          <a:bodyPr vert="horz" wrap="square" lIns="0" tIns="0" rIns="0" bIns="0" numCol="1" spcCol="215900" anchor="t"/>
          <a:lstStyle/>
          <a:p>
            <a:pPr marL="0" indent="0">
              <a:lnSpc>
                <a:spcPct val="125000"/>
              </a:lnSpc>
              <a:buNone/>
            </a:pPr>
            <a:r>
              <a:rPr lang="en-us" b="1" cap="none">
                <a:solidFill>
                  <a:srgbClr val="1C2B24"/>
                </a:solidFill>
              </a:rPr>
              <a:t>Two singers just dropped out. The rota's a WhatsApp thread nobody can follow. The chord charts live in three different places, half of them in the wrong key. </a:t>
            </a:r>
            <a:br/>
            <a:r>
              <a:rPr lang="en-us" b="1" cap="none">
                <a:solidFill>
                  <a:srgbClr val="1C2B24"/>
                </a:solidFill>
              </a:rPr>
              <a:t>And tomorrow morning, in a church hall with no Wi-Fi, someone's phone won't load the set.</a:t>
            </a:r>
            <a:endParaRPr lang="en-us" b="1" cap="none">
              <a:solidFill>
                <a:srgbClr val="1C2B24"/>
              </a:solidFill>
            </a:endParaRPr>
          </a:p>
        </p:txBody>
      </p:sp>
      <p:sp>
        <p:nvSpPr>
          <p:cNvPr id="7" name="Text 5"/>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EAdAACIJgAA4CIAABAAAAAmAAAACAAAAP//////////"/>
              </a:ext>
            </a:extLst>
          </p:cNvSpPr>
          <p:nvPr/>
        </p:nvSpPr>
        <p:spPr>
          <a:xfrm>
            <a:off x="777240" y="4754880"/>
            <a:ext cx="5486400" cy="914400"/>
          </a:xfrm>
          <a:prstGeom prst="rect">
            <a:avLst/>
          </a:prstGeom>
          <a:noFill/>
          <a:ln>
            <a:noFill/>
          </a:ln>
          <a:effectLst/>
        </p:spPr>
        <p:txBody>
          <a:bodyPr vert="horz" wrap="square" lIns="0" tIns="0" rIns="0" bIns="0" numCol="1" spcCol="215900" anchor="t"/>
          <a:lstStyle/>
          <a:p>
            <a:pPr marL="0" indent="0">
              <a:buNone/>
            </a:pPr>
            <a:r>
              <a:rPr lang="en-us" sz="1600" i="1" cap="none">
                <a:solidFill>
                  <a:srgbClr val="14663A"/>
                </a:solidFill>
              </a:rPr>
              <a:t>This happens every single week — and it's the worship leader's Saturday night that pays for it.</a:t>
            </a:r>
            <a:endParaRPr lang="en-us" sz="1600" cap="none"/>
          </a:p>
        </p:txBody>
      </p:sp>
      <p:sp>
        <p:nvSpPr>
          <p:cNvPr id="8" name="Shape 6"/>
          <p:cNvSpPr>
            <a:extLst>
              <a:ext uri="smNativeData">
                <pr:smNativeData xmlns:pr="smNativeData" xmlns="smNativeData" val="SMDATA_15_kgCCahMAAAAlAAAAZQAAAA0AAAAAkAAAAEgAAACQAAAASAAAAAAAAAAAAAAAAAAAAAEAAABQAAAAVIzzN6EQsT8AAAAAAADwvwAAAAAAAOA/AAAAAAAA4D8AAAAAAADgPwAAAAAAAOA/AAAAAAAA4D8AAAAAAADgPwAAAAAAAOA/AAAAAAAA4D8CAAAAjAAAAAEAAAAAAAAA7fTvAP///wgAAAAAAAAAAAAAAAAAAAAAAAAAAAAAAAAAAAAAeAAAAAEAAABAAAAAAAAAAAAAAABaAAAAAAAAAAAAAAAAAAAAAAAAAAAAAAAAAAAAAAAAAAAAAAAAAAAAAAAAAAAAAAAAAAAAAAAAAAAAAAAAAAAAAAAAAAAAAAAAAAAAFAAAADwAAAABAAAAAAAAANjk3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7fTvAP///wEAAAAAAAAAAAAAAAAAAAAAAAAAAAAAAAAAAAAAAAAAANjk3AB/f38A5+bmA8zMzADAwP8Af39/AAAAAAAAAAAAAAAAAAAAAAAAAAAAIQAAABgAAAAUAAAAoCkAAPAMAAAIRgAAkCQAABAAAAAmAAAACAAAAP//////////"/>
              </a:ext>
            </a:extLst>
          </p:cNvSpPr>
          <p:nvPr/>
        </p:nvSpPr>
        <p:spPr>
          <a:xfrm>
            <a:off x="6766560" y="2103120"/>
            <a:ext cx="4617720" cy="3840480"/>
          </a:xfrm>
          <a:prstGeom prst="roundRect">
            <a:avLst>
              <a:gd name="adj" fmla="val 3333"/>
            </a:avLst>
          </a:prstGeom>
          <a:solidFill>
            <a:srgbClr val="EDF4EF"/>
          </a:solidFill>
          <a:ln w="12700" cap="flat" cmpd="sng" algn="ctr">
            <a:solidFill>
              <a:srgbClr val="D8E4DC"/>
            </a:solidFill>
            <a:prstDash val="solid"/>
            <a:headEnd type="none"/>
            <a:tailEnd type="none"/>
          </a:ln>
          <a:effectLst/>
        </p:spPr>
      </p:sp>
      <p:sp>
        <p:nvSpPr>
          <p:cNvPr id="9" name="Shape 7"/>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AP///wgAAAAAAAAAAAAAAAAAAAAAAAAAAAAAAAAAAAAAeAAAAAEAAABAAAAAAAAAAAAAAABaAAAAAAAAAAAAAAAAAAAAAAAAAAAAAAAAAAAAAAAAAAAAAAAAAAAAAAAAAAAAAAAAAAAAAAAAAAAAAAAAAAAAAAAAAAAAAAAAAAAAFAAAADwAAAABAAAAAAAAAOh5KwAe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Oh5KwB/f38A5+bmA8zMzADAwP8Af39/AAAAAAAAAAAAAAAAAAAAAAAAAAAAIQAAABgAAAAUAAAAmCsAAL0OAAAVLwAAOhIAABAAAAAmAAAACAAAAP//////////"/>
              </a:ext>
            </a:extLst>
          </p:cNvSpPr>
          <p:nvPr/>
        </p:nvSpPr>
        <p:spPr>
          <a:xfrm>
            <a:off x="7086600" y="2395855"/>
            <a:ext cx="567055" cy="567055"/>
          </a:xfrm>
          <a:prstGeom prst="ellipse">
            <a:avLst/>
          </a:prstGeom>
          <a:solidFill>
            <a:srgbClr val="FFFFFF"/>
          </a:solidFill>
          <a:ln w="19050" cap="flat" cmpd="sng" algn="ctr">
            <a:solidFill>
              <a:srgbClr val="E8792B"/>
            </a:solidFill>
            <a:prstDash val="solid"/>
            <a:headEnd type="none"/>
            <a:tailEnd type="none"/>
          </a:ln>
          <a:effectLst/>
        </p:spPr>
      </p:sp>
      <p:sp>
        <p:nvSpPr>
          <p:cNvPr id="10" name="Text 8"/>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mCsAAL0OAAAVLwAAOhIAABAAAAAmAAAACAAAAP//////////"/>
              </a:ext>
            </a:extLst>
          </p:cNvSpPr>
          <p:nvPr/>
        </p:nvSpPr>
        <p:spPr>
          <a:xfrm>
            <a:off x="7086600" y="2395855"/>
            <a:ext cx="567055" cy="567055"/>
          </a:xfrm>
          <a:prstGeom prst="rect">
            <a:avLst/>
          </a:prstGeom>
          <a:noFill/>
          <a:ln>
            <a:noFill/>
          </a:ln>
          <a:effectLst/>
        </p:spPr>
        <p:txBody>
          <a:bodyPr vert="horz" wrap="square" lIns="0" tIns="0" rIns="0" bIns="0" numCol="1" spcCol="215900" anchor="ctr"/>
          <a:lstStyle/>
          <a:p>
            <a:pPr marL="0" indent="0" algn="ctr">
              <a:buNone/>
            </a:pPr>
            <a:r>
              <a:rPr lang="en-US" sz="2000" dirty="0">
                <a:solidFill>
                  <a:srgbClr val="000000"/>
                </a:solidFill>
              </a:rPr>
              <a:t>🗓</a:t>
            </a:r>
            <a:endParaRPr lang="en-us" sz="2000" cap="none"/>
          </a:p>
        </p:txBody>
      </p:sp>
      <p:sp>
        <p:nvSpPr>
          <p:cNvPr id="11" name="Text 9"/>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GDAAAHUOAADoRAAAPRMAABAAAAAmAAAACAAAAP//////////"/>
              </a:ext>
            </a:extLst>
          </p:cNvSpPr>
          <p:nvPr/>
        </p:nvSpPr>
        <p:spPr>
          <a:xfrm>
            <a:off x="7818120" y="2350135"/>
            <a:ext cx="3383280" cy="777240"/>
          </a:xfrm>
          <a:prstGeom prst="rect">
            <a:avLst/>
          </a:prstGeom>
          <a:noFill/>
          <a:ln>
            <a:noFill/>
          </a:ln>
          <a:effectLst/>
        </p:spPr>
        <p:txBody>
          <a:bodyPr vert="horz" wrap="square" lIns="0" tIns="0" rIns="0" bIns="0" numCol="1" spcCol="215900" anchor="ctr"/>
          <a:lstStyle/>
          <a:p>
            <a:pPr marL="0" indent="0">
              <a:lnSpc>
                <a:spcPct val="100000"/>
              </a:lnSpc>
              <a:buNone/>
            </a:pPr>
            <a:r>
              <a:rPr lang="en-us" sz="1600" b="1" cap="none">
                <a:solidFill>
                  <a:srgbClr val="1C2B24"/>
                </a:solidFill>
              </a:rPr>
              <a:t>“Who's on this Sunday?”</a:t>
            </a:r>
            <a:br/>
            <a:r>
              <a:rPr lang="en-us" sz="1300" b="1" cap="none">
                <a:solidFill>
                  <a:srgbClr val="5F7183"/>
                </a:solidFill>
              </a:rPr>
              <a:t>Nobody's quite sure.</a:t>
            </a:r>
            <a:endParaRPr lang="en-us" b="1" cap="none"/>
          </a:p>
        </p:txBody>
      </p:sp>
      <p:sp>
        <p:nvSpPr>
          <p:cNvPr id="12" name="Shape 10"/>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AP///wgAAAAAAAAAAAAAAAAAAAAAAAAAAAAAAAAAAAAAeAAAAAEAAABAAAAAAAAAAAAAAABaAAAAAAAAAAAAAAAAAAAAAAAAAAAAAAAAAAAAAAAAAAAAAAAAAAAAAAAAAAAAAAAAAAAAAAAAAAAAAAAAAAAAAAAAAAAAAAAAAAAAFAAAADwAAAABAAAAAAAAAOh5KwAe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Oh5KwB/f38A5+bmA8zMzADAwP8Af39/AAAAAAAAAAAAAAAAAAAAAAAAAAAAIQAAABgAAAAUAAAAmCsAABUUAAAVLwAAkhcAABAAAAAmAAAACAAAAP//////////"/>
              </a:ext>
            </a:extLst>
          </p:cNvSpPr>
          <p:nvPr/>
        </p:nvSpPr>
        <p:spPr>
          <a:xfrm>
            <a:off x="7086600" y="3264535"/>
            <a:ext cx="567055" cy="567055"/>
          </a:xfrm>
          <a:prstGeom prst="ellipse">
            <a:avLst/>
          </a:prstGeom>
          <a:solidFill>
            <a:srgbClr val="FFFFFF"/>
          </a:solidFill>
          <a:ln w="19050" cap="flat" cmpd="sng" algn="ctr">
            <a:solidFill>
              <a:srgbClr val="E8792B"/>
            </a:solidFill>
            <a:prstDash val="solid"/>
            <a:headEnd type="none"/>
            <a:tailEnd type="none"/>
          </a:ln>
          <a:effectLst/>
        </p:spPr>
      </p:sp>
      <p:sp>
        <p:nvSpPr>
          <p:cNvPr id="13" name="Text 11"/>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mCsAABUUAAAVLwAAkhcAABAAAAAmAAAACAAAAP//////////"/>
              </a:ext>
            </a:extLst>
          </p:cNvSpPr>
          <p:nvPr/>
        </p:nvSpPr>
        <p:spPr>
          <a:xfrm>
            <a:off x="7086600" y="3264535"/>
            <a:ext cx="567055" cy="567055"/>
          </a:xfrm>
          <a:prstGeom prst="rect">
            <a:avLst/>
          </a:prstGeom>
          <a:noFill/>
          <a:ln>
            <a:noFill/>
          </a:ln>
          <a:effectLst/>
        </p:spPr>
        <p:txBody>
          <a:bodyPr vert="horz" wrap="square" lIns="0" tIns="0" rIns="0" bIns="0" numCol="1" spcCol="215900" anchor="ctr"/>
          <a:lstStyle/>
          <a:p>
            <a:pPr marL="0" indent="0" algn="ctr">
              <a:buNone/>
            </a:pPr>
            <a:r>
              <a:rPr lang="en-US" sz="2000" dirty="0">
                <a:solidFill>
                  <a:srgbClr val="000000"/>
                </a:solidFill>
              </a:rPr>
              <a:t>🎸</a:t>
            </a:r>
            <a:endParaRPr lang="en-us" sz="2000" cap="none"/>
          </a:p>
        </p:txBody>
      </p:sp>
      <p:sp>
        <p:nvSpPr>
          <p:cNvPr id="14" name="Text 12"/>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GDAAAM0TAADoRAAAlRgAABAAAAAmAAAACAAAAP//////////"/>
              </a:ext>
            </a:extLst>
          </p:cNvSpPr>
          <p:nvPr/>
        </p:nvSpPr>
        <p:spPr>
          <a:xfrm>
            <a:off x="7818120" y="3218815"/>
            <a:ext cx="3383280" cy="777240"/>
          </a:xfrm>
          <a:prstGeom prst="rect">
            <a:avLst/>
          </a:prstGeom>
          <a:noFill/>
          <a:ln>
            <a:noFill/>
          </a:ln>
          <a:effectLst/>
        </p:spPr>
        <p:txBody>
          <a:bodyPr vert="horz" wrap="square" lIns="0" tIns="0" rIns="0" bIns="0" numCol="1" spcCol="215900" anchor="ctr"/>
          <a:lstStyle/>
          <a:p>
            <a:pPr marL="0" indent="0">
              <a:lnSpc>
                <a:spcPct val="100000"/>
              </a:lnSpc>
              <a:buNone/>
            </a:pPr>
            <a:r>
              <a:rPr lang="en-us" sz="1600" b="1" cap="none">
                <a:solidFill>
                  <a:srgbClr val="1C2B24"/>
                </a:solidFill>
              </a:rPr>
              <a:t>Charts everywhere</a:t>
            </a:r>
            <a:br/>
            <a:r>
              <a:rPr lang="en-us" sz="1300" b="1" cap="none">
                <a:solidFill>
                  <a:srgbClr val="5F7183"/>
                </a:solidFill>
              </a:rPr>
              <a:t>Paper, PDFs, three apps.</a:t>
            </a:r>
            <a:endParaRPr lang="en-us" b="1" cap="none"/>
          </a:p>
        </p:txBody>
      </p:sp>
      <p:sp>
        <p:nvSpPr>
          <p:cNvPr id="15" name="Shape 13"/>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AP///wgAAAAAAAAAAAAAAAAAAAAAAAAAAAAAAAAAAAAAeAAAAAEAAABAAAAAAAAAAAAAAABaAAAAAAAAAAAAAAAAAAAAAAAAAAAAAAAAAAAAAAAAAAAAAAAAAAAAAAAAAAAAAAAAAAAAAAAAAAAAAAAAAAAAAAAAAAAAAAAAAAAAFAAAADwAAAABAAAAAAAAAOh5KwAe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Oh5KwB/f38A5+bmA8zMzADAwP8Af39/AAAAAAAAAAAAAAAAAAAAAAAAAAAAIQAAABgAAAAUAAAAmCsAAG0ZAAAVLwAA6hwAABAAAAAmAAAACAAAAP//////////"/>
              </a:ext>
            </a:extLst>
          </p:cNvSpPr>
          <p:nvPr/>
        </p:nvSpPr>
        <p:spPr>
          <a:xfrm>
            <a:off x="7086600" y="4133215"/>
            <a:ext cx="567055" cy="567055"/>
          </a:xfrm>
          <a:prstGeom prst="ellipse">
            <a:avLst/>
          </a:prstGeom>
          <a:solidFill>
            <a:srgbClr val="FFFFFF"/>
          </a:solidFill>
          <a:ln w="19050" cap="flat" cmpd="sng" algn="ctr">
            <a:solidFill>
              <a:srgbClr val="E8792B"/>
            </a:solidFill>
            <a:prstDash val="solid"/>
            <a:headEnd type="none"/>
            <a:tailEnd type="none"/>
          </a:ln>
          <a:effectLst/>
        </p:spPr>
      </p:sp>
      <p:sp>
        <p:nvSpPr>
          <p:cNvPr id="16" name="Text 14"/>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mCsAAG0ZAAAVLwAA6hwAABAAAAAmAAAACAAAAP//////////"/>
              </a:ext>
            </a:extLst>
          </p:cNvSpPr>
          <p:nvPr/>
        </p:nvSpPr>
        <p:spPr>
          <a:xfrm>
            <a:off x="7086600" y="4133215"/>
            <a:ext cx="567055" cy="567055"/>
          </a:xfrm>
          <a:prstGeom prst="rect">
            <a:avLst/>
          </a:prstGeom>
          <a:noFill/>
          <a:ln>
            <a:noFill/>
          </a:ln>
          <a:effectLst/>
        </p:spPr>
        <p:txBody>
          <a:bodyPr vert="horz" wrap="square" lIns="0" tIns="0" rIns="0" bIns="0" numCol="1" spcCol="215900" anchor="ctr"/>
          <a:lstStyle/>
          <a:p>
            <a:pPr marL="0" indent="0" algn="ctr">
              <a:buNone/>
            </a:pPr>
            <a:r>
              <a:rPr lang="en-US" sz="2000" dirty="0">
                <a:solidFill>
                  <a:srgbClr val="000000"/>
                </a:solidFill>
              </a:rPr>
              <a:t>🎚</a:t>
            </a:r>
            <a:endParaRPr lang="en-us" sz="2000" cap="none"/>
          </a:p>
        </p:txBody>
      </p:sp>
      <p:sp>
        <p:nvSpPr>
          <p:cNvPr id="17" name="Text 15"/>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GDAAACUZAADoRAAA7R0AABAAAAAmAAAACAAAAP//////////"/>
              </a:ext>
            </a:extLst>
          </p:cNvSpPr>
          <p:nvPr/>
        </p:nvSpPr>
        <p:spPr>
          <a:xfrm>
            <a:off x="7818120" y="4087495"/>
            <a:ext cx="3383280" cy="777240"/>
          </a:xfrm>
          <a:prstGeom prst="rect">
            <a:avLst/>
          </a:prstGeom>
          <a:noFill/>
          <a:ln>
            <a:noFill/>
          </a:ln>
          <a:effectLst/>
        </p:spPr>
        <p:txBody>
          <a:bodyPr vert="horz" wrap="square" lIns="0" tIns="0" rIns="0" bIns="0" numCol="1" spcCol="215900" anchor="ctr"/>
          <a:lstStyle/>
          <a:p>
            <a:pPr marL="0" indent="0">
              <a:lnSpc>
                <a:spcPct val="100000"/>
              </a:lnSpc>
              <a:buNone/>
            </a:pPr>
            <a:r>
              <a:rPr lang="en-us" sz="1600" b="1" cap="none">
                <a:solidFill>
                  <a:srgbClr val="1C2B24"/>
                </a:solidFill>
              </a:rPr>
              <a:t>Wrong key, again</a:t>
            </a:r>
            <a:br/>
            <a:r>
              <a:rPr lang="en-us" sz="1300" b="1" cap="none">
                <a:solidFill>
                  <a:srgbClr val="5F7183"/>
                </a:solidFill>
              </a:rPr>
              <a:t>Re-writing on the day.</a:t>
            </a:r>
            <a:endParaRPr lang="en-us" b="1" cap="none"/>
          </a:p>
        </p:txBody>
      </p:sp>
      <p:sp>
        <p:nvSpPr>
          <p:cNvPr id="18" name="Shape 16"/>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AP///wgAAAAAAAAAAAAAAAAAAAAAAAAAAAAAAAAAAAAAeAAAAAEAAABAAAAAAAAAAAAAAABaAAAAAAAAAAAAAAAAAAAAAAAAAAAAAAAAAAAAAAAAAAAAAAAAAAAAAAAAAAAAAAAAAAAAAAAAAAAAAAAAAAAAAAAAAAAAAAAAAAAAFAAAADwAAAABAAAAAAAAAOh5KwAe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Oh5KwB/f38A5+bmA8zMzADAwP8Af39/AAAAAAAAAAAAAAAAAAAAAAAAAAAAIQAAABgAAAAUAAAAmCsAAMUeAAAVLwAAQiIAABAAAAAmAAAACAAAAP//////////"/>
              </a:ext>
            </a:extLst>
          </p:cNvSpPr>
          <p:nvPr/>
        </p:nvSpPr>
        <p:spPr>
          <a:xfrm>
            <a:off x="7086600" y="5001895"/>
            <a:ext cx="567055" cy="567055"/>
          </a:xfrm>
          <a:prstGeom prst="ellipse">
            <a:avLst/>
          </a:prstGeom>
          <a:solidFill>
            <a:srgbClr val="FFFFFF"/>
          </a:solidFill>
          <a:ln w="19050" cap="flat" cmpd="sng" algn="ctr">
            <a:solidFill>
              <a:srgbClr val="E8792B"/>
            </a:solidFill>
            <a:prstDash val="solid"/>
            <a:headEnd type="none"/>
            <a:tailEnd type="none"/>
          </a:ln>
          <a:effectLst/>
        </p:spPr>
      </p:sp>
      <p:sp>
        <p:nvSpPr>
          <p:cNvPr id="19" name="Text 17"/>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mCsAAMUeAAAVLwAAQiIAABAAAAAmAAAACAAAAP//////////"/>
              </a:ext>
            </a:extLst>
          </p:cNvSpPr>
          <p:nvPr/>
        </p:nvSpPr>
        <p:spPr>
          <a:xfrm>
            <a:off x="7086600" y="5001895"/>
            <a:ext cx="567055" cy="567055"/>
          </a:xfrm>
          <a:prstGeom prst="rect">
            <a:avLst/>
          </a:prstGeom>
          <a:noFill/>
          <a:ln>
            <a:noFill/>
          </a:ln>
          <a:effectLst/>
        </p:spPr>
        <p:txBody>
          <a:bodyPr vert="horz" wrap="square" lIns="0" tIns="0" rIns="0" bIns="0" numCol="1" spcCol="215900" anchor="ctr"/>
          <a:lstStyle/>
          <a:p>
            <a:pPr marL="0" indent="0" algn="ctr">
              <a:buNone/>
            </a:pPr>
            <a:r>
              <a:rPr lang="en-US" sz="2000" dirty="0">
                <a:solidFill>
                  <a:srgbClr val="000000"/>
                </a:solidFill>
              </a:rPr>
              <a:t>📵</a:t>
            </a:r>
            <a:endParaRPr lang="en-us" sz="2000" cap="none"/>
          </a:p>
        </p:txBody>
      </p:sp>
      <p:sp>
        <p:nvSpPr>
          <p:cNvPr id="20" name="Text 18"/>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GDAAAH0eAADoRAAARSMAABAAAAAmAAAACAAAAP//////////"/>
              </a:ext>
            </a:extLst>
          </p:cNvSpPr>
          <p:nvPr/>
        </p:nvSpPr>
        <p:spPr>
          <a:xfrm>
            <a:off x="7818120" y="4956175"/>
            <a:ext cx="3383280" cy="777240"/>
          </a:xfrm>
          <a:prstGeom prst="rect">
            <a:avLst/>
          </a:prstGeom>
          <a:noFill/>
          <a:ln>
            <a:noFill/>
          </a:ln>
          <a:effectLst/>
        </p:spPr>
        <p:txBody>
          <a:bodyPr vert="horz" wrap="square" lIns="0" tIns="0" rIns="0" bIns="0" numCol="1" spcCol="215900" anchor="ctr"/>
          <a:lstStyle/>
          <a:p>
            <a:pPr marL="0" indent="0">
              <a:lnSpc>
                <a:spcPct val="100000"/>
              </a:lnSpc>
              <a:buNone/>
            </a:pPr>
            <a:r>
              <a:rPr lang="en-us" sz="1600" b="1" cap="none">
                <a:solidFill>
                  <a:srgbClr val="1C2B24"/>
                </a:solidFill>
              </a:rPr>
              <a:t>No signal in the hall</a:t>
            </a:r>
            <a:br/>
            <a:r>
              <a:rPr lang="en-us" sz="1300" b="1" cap="none">
                <a:solidFill>
                  <a:srgbClr val="5F7183"/>
                </a:solidFill>
              </a:rPr>
              <a:t>The app just spins.</a:t>
            </a:r>
            <a:endParaRPr lang="en-us" b="1" cap="none"/>
          </a:p>
        </p:txBody>
      </p:sp>
      <p:sp>
        <p:nvSpPr>
          <p:cNvPr id="21" name="Text 19"/>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EUAABgnAACQSAAAyCgAABAAAAAmAAAACAAAAP//////////"/>
              </a:ext>
            </a:extLst>
          </p:cNvSpPr>
          <p:nvPr/>
        </p:nvSpPr>
        <p:spPr>
          <a:xfrm>
            <a:off x="11338560" y="6355080"/>
            <a:ext cx="457200" cy="274320"/>
          </a:xfrm>
          <a:prstGeom prst="rect">
            <a:avLst/>
          </a:prstGeom>
          <a:noFill/>
          <a:ln>
            <a:noFill/>
          </a:ln>
          <a:effectLst/>
        </p:spPr>
        <p:txBody>
          <a:bodyPr vert="horz" wrap="square" lIns="0" tIns="0" rIns="0" bIns="0" numCol="1" spcCol="215900" anchor="ctr"/>
          <a:lstStyle/>
          <a:p>
            <a:pPr marL="0" indent="0" algn="r">
              <a:buNone/>
            </a:pPr>
            <a:r>
              <a:rPr lang="en-us" sz="1000" cap="none">
                <a:solidFill>
                  <a:srgbClr val="5F7183"/>
                </a:solidFill>
              </a:rPr>
              <a:t>2</a:t>
            </a:r>
            <a:endParaRPr lang="en-us" sz="1000" cap="none"/>
          </a:p>
        </p:txBody>
      </p:sp>
    </p:spTree>
  </p:cSld>
  <p:clrMapOvr>
    <a:masterClrMapping/>
  </p:clrMapOvr>
  <p:timing>
    <p:tnLst>
      <p:par>
        <p:cTn id="1" dur="indefinite" restart="never" nodeType="tmRoot"/>
      </p:par>
    </p:tnLst>
  </p:timing>
</p:sld>
</file>

<file path=ppt/slides/slide3.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7o2aw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GAMAAF0CAAD+AwAAQwMAABAAAAAmAAAACAAAAP//////////"/>
              </a:ext>
            </a:extLst>
          </p:cNvSpPr>
          <p:nvPr/>
        </p:nvSpPr>
        <p:spPr>
          <a:xfrm>
            <a:off x="502920" y="384175"/>
            <a:ext cx="146050" cy="146050"/>
          </a:xfrm>
          <a:prstGeom prst="ellipse">
            <a:avLst/>
          </a:prstGeom>
          <a:solidFill>
            <a:srgbClr val="E8792B"/>
          </a:solidFill>
          <a:ln>
            <a:noFill/>
          </a:ln>
          <a:effectLst/>
        </p:spPr>
      </p:sp>
      <p:sp>
        <p:nvSpPr>
          <p:cNvPr id="3" name="Text 1"/>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wQAANsBAABDFQAA0wMAABAAAAAmAAAACAAAAP//////////"/>
              </a:ext>
            </a:extLst>
          </p:cNvSpPr>
          <p:nvPr/>
        </p:nvSpPr>
        <p:spPr>
          <a:xfrm>
            <a:off x="713105" y="301625"/>
            <a:ext cx="2743200" cy="320040"/>
          </a:xfrm>
          <a:prstGeom prst="rect">
            <a:avLst/>
          </a:prstGeom>
          <a:noFill/>
          <a:ln>
            <a:noFill/>
          </a:ln>
          <a:effectLst/>
        </p:spPr>
        <p:txBody>
          <a:bodyPr vert="horz" wrap="square" lIns="0" tIns="0" rIns="0" bIns="0" numCol="1" spcCol="215900" anchor="ctr"/>
          <a:lstStyle/>
          <a:p>
            <a:pPr marL="0" indent="0" algn="l">
              <a:buNone/>
            </a:pPr>
            <a:r>
              <a:rPr lang="en-us" sz="1200" b="1" cap="none" spc="60">
                <a:solidFill>
                  <a:srgbClr val="1C2B24"/>
                </a:solidFill>
              </a:rPr>
              <a:t>UNISON</a:t>
            </a:r>
            <a:endParaRPr lang="en-us" sz="1200" cap="none"/>
          </a:p>
        </p:txBody>
      </p:sp>
      <p:sp>
        <p:nvSpPr>
          <p:cNvPr id="4" name="Text 2"/>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rGy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FgFAABoNwAAUAcAABAAAAAmAAAACAAAAP//////////"/>
              </a:ext>
            </a:extLst>
          </p:cNvSpPr>
          <p:nvPr/>
        </p:nvSpPr>
        <p:spPr>
          <a:xfrm>
            <a:off x="777240" y="868680"/>
            <a:ext cx="8229600" cy="320040"/>
          </a:xfrm>
          <a:prstGeom prst="rect">
            <a:avLst/>
          </a:prstGeom>
          <a:noFill/>
          <a:ln>
            <a:noFill/>
          </a:ln>
          <a:effectLst/>
        </p:spPr>
        <p:txBody>
          <a:bodyPr vert="horz" wrap="square" lIns="0" tIns="0" rIns="0" bIns="0" numCol="1" spcCol="215900" anchor="ctr"/>
          <a:lstStyle/>
          <a:p>
            <a:pPr marL="0" indent="0">
              <a:buNone/>
            </a:pPr>
            <a:r>
              <a:rPr lang="en-us" sz="1300" b="1" cap="none" spc="40">
                <a:solidFill>
                  <a:srgbClr val="E8792B"/>
                </a:solidFill>
              </a:rPr>
              <a:t>WHAT IT'S COSTING YOU</a:t>
            </a:r>
            <a:endParaRPr lang="en-us" sz="1300" cap="none"/>
          </a:p>
        </p:txBody>
      </p:sp>
      <p:sp>
        <p:nvSpPr>
          <p:cNvPr id="5" name="Text 3"/>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LBAYFk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DMHAAAIRgAAQwwAABAAAAAmAAAACAAAAP//////////"/>
              </a:ext>
            </a:extLst>
          </p:cNvSpPr>
          <p:nvPr/>
        </p:nvSpPr>
        <p:spPr>
          <a:xfrm>
            <a:off x="777240" y="1170305"/>
            <a:ext cx="10607040" cy="822960"/>
          </a:xfrm>
          <a:prstGeom prst="rect">
            <a:avLst/>
          </a:prstGeom>
          <a:noFill/>
          <a:ln>
            <a:noFill/>
          </a:ln>
          <a:effectLst/>
        </p:spPr>
        <p:txBody>
          <a:bodyPr vert="horz" wrap="square" lIns="0" tIns="0" rIns="0" bIns="0" numCol="1" spcCol="215900" anchor="ctr"/>
          <a:lstStyle/>
          <a:p>
            <a:pPr marL="0" indent="0">
              <a:buNone/>
            </a:pPr>
            <a:r>
              <a:rPr lang="en-us" sz="3200" b="1" cap="none">
                <a:solidFill>
                  <a:srgbClr val="1C2B24"/>
                </a:solidFill>
                <a:latin typeface="Cambria" pitchFamily="2" charset="0"/>
                <a:ea typeface="Cambria" pitchFamily="2" charset="0"/>
                <a:cs typeface="Cambria" pitchFamily="2" charset="0"/>
              </a:rPr>
              <a:t>Small chaos, every week, adds up to something bigger.</a:t>
            </a:r>
            <a:endParaRPr lang="en-us" sz="3200" cap="none"/>
          </a:p>
        </p:txBody>
      </p:sp>
      <p:sp>
        <p:nvSpPr>
          <p:cNvPr id="6" name="Shape 4"/>
          <p:cNvSpPr>
            <a:extLst>
              <a:ext uri="smNativeData">
                <pr:smNativeData xmlns:pr="smNativeData" xmlns="smNativeData" val="SMDATA_15_kgCCahMAAAAlAAAAZQAAAA0AAAAAkAAAAEgAAACQAAAASAAAAAAAAAAAAAAAAAAAAAEAAABQAAAA/Knx0k1isD8AAAAAAADwvwAAAAAAAOA/AAAAAAAA4D8AAAAAAADgPwAAAAAAAOA/AAAAAAAA4D8AAAAAAADgPwAAAAAAAOA/AAAAAAAA4D8CAAAAjAAAAAEAAAAAAAAA7fTvAP///wgAAAAAAAAAAAAAAAAAAAAAAAAAAAAAAAAAAAAAeAAAAAEAAABAAAAAAAAAAAAAAABaAAAAAAAAAAAAAAAAAAAAAAAAAAAAAAAAAAAAAAAAAAAAAAAAAAAAAAAAAAAAAAAAAAAAAAAAAAAAAAAAAAAAAAAAAAAAAAAAAAAAFAAAADwAAAABAAAAAAAAANjk3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7fTvAP///wEAAAAAAAAAAAAAAAAAAAAAAAAAAAAAAAAAAAAAAAAAANjk3AB/f38A5+bmA8zMzADAwP8Af39/AAAAAAAAAAAAAAAAAAAAAAAAAAAAIQAAABgAAAAUAAAAyAQAAFgOAADgGQAAACQAABAAAAAmAAAACAAAAP//////////"/>
              </a:ext>
            </a:extLst>
          </p:cNvSpPr>
          <p:nvPr/>
        </p:nvSpPr>
        <p:spPr>
          <a:xfrm>
            <a:off x="777240" y="2331720"/>
            <a:ext cx="3429000" cy="3520440"/>
          </a:xfrm>
          <a:prstGeom prst="roundRect">
            <a:avLst>
              <a:gd name="adj" fmla="val 3200"/>
            </a:avLst>
          </a:prstGeom>
          <a:solidFill>
            <a:srgbClr val="EDF4EF"/>
          </a:solidFill>
          <a:ln w="12700" cap="flat" cmpd="sng" algn="ctr">
            <a:solidFill>
              <a:srgbClr val="D8E4DC"/>
            </a:solidFill>
            <a:prstDash val="solid"/>
            <a:headEnd type="none"/>
            <a:tailEnd type="none"/>
          </a:ln>
          <a:effectLst/>
        </p:spPr>
      </p:sp>
      <p:sp>
        <p:nvSpPr>
          <p:cNvPr id="7" name="Shape 5"/>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HopM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ICAgI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HopMAP///wEAAAAAAAAAAAAAAAAAAAAAAAAAAAAAAAAAAAAAAAAAAAAAAAB/f38A5+bmA8zMzADAwP8Af39/AAAAAAAAAAAAAAAAAAAAAAAAAAAAIQAAABgAAAAUAAAAwAYAAFAQAACwCgAAQBQAABAAAAAmAAAACAAAAP//////////"/>
              </a:ext>
            </a:extLst>
          </p:cNvSpPr>
          <p:nvPr/>
        </p:nvSpPr>
        <p:spPr>
          <a:xfrm>
            <a:off x="1097280" y="2651760"/>
            <a:ext cx="640080" cy="640080"/>
          </a:xfrm>
          <a:prstGeom prst="ellipse">
            <a:avLst/>
          </a:prstGeom>
          <a:solidFill>
            <a:srgbClr val="1E8A4C"/>
          </a:solidFill>
          <a:ln>
            <a:noFill/>
          </a:ln>
          <a:effectLst/>
        </p:spPr>
      </p:sp>
      <p:sp>
        <p:nvSpPr>
          <p:cNvPr id="8" name="Text 6"/>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S27v0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AYAAGAVAADoFwAAcBoAABAAAAAmAAAACAAAAP//////////"/>
              </a:ext>
            </a:extLst>
          </p:cNvSpPr>
          <p:nvPr/>
        </p:nvSpPr>
        <p:spPr>
          <a:xfrm>
            <a:off x="1097280" y="3474720"/>
            <a:ext cx="2788920" cy="822960"/>
          </a:xfrm>
          <a:prstGeom prst="rect">
            <a:avLst/>
          </a:prstGeom>
          <a:noFill/>
          <a:ln>
            <a:noFill/>
          </a:ln>
          <a:effectLst/>
        </p:spPr>
        <p:txBody>
          <a:bodyPr vert="horz" wrap="square" lIns="0" tIns="0" rIns="0" bIns="0" numCol="1" spcCol="215900" anchor="t"/>
          <a:lstStyle/>
          <a:p>
            <a:pPr marL="0" indent="0">
              <a:buNone/>
            </a:pPr>
            <a:r>
              <a:rPr lang="en-us" sz="2000" b="1" cap="none">
                <a:solidFill>
                  <a:srgbClr val="1C2B24"/>
                </a:solidFill>
                <a:latin typeface="Cambria" pitchFamily="2" charset="0"/>
                <a:ea typeface="Cambria" pitchFamily="2" charset="0"/>
                <a:cs typeface="Cambria" pitchFamily="2" charset="0"/>
              </a:rPr>
              <a:t>Volunteers burn out</a:t>
            </a:r>
            <a:endParaRPr lang="en-us" sz="2000" cap="none"/>
          </a:p>
        </p:txBody>
      </p:sp>
      <p:sp>
        <p:nvSpPr>
          <p:cNvPr id="9" name="Text 7"/>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AYAACgaAAAwGAAAKCMAABAAAAAmAAAACAAAAP//////////"/>
              </a:ext>
            </a:extLst>
          </p:cNvSpPr>
          <p:nvPr/>
        </p:nvSpPr>
        <p:spPr>
          <a:xfrm>
            <a:off x="1097280" y="4251960"/>
            <a:ext cx="2834640" cy="1463040"/>
          </a:xfrm>
          <a:prstGeom prst="rect">
            <a:avLst/>
          </a:prstGeom>
          <a:noFill/>
          <a:ln>
            <a:noFill/>
          </a:ln>
          <a:effectLst/>
        </p:spPr>
        <p:txBody>
          <a:bodyPr vert="horz" wrap="square" lIns="0" tIns="0" rIns="0" bIns="0" numCol="1" spcCol="215900" anchor="t"/>
          <a:lstStyle/>
          <a:p>
            <a:pPr marL="0" indent="0">
              <a:lnSpc>
                <a:spcPct val="115000"/>
              </a:lnSpc>
              <a:buNone/>
            </a:pPr>
            <a:r>
              <a:rPr lang="en-us" sz="1400" cap="none">
                <a:solidFill>
                  <a:srgbClr val="5F7183"/>
                </a:solidFill>
              </a:rPr>
              <a:t>The worship leader spends hours chasing people and rebuilding the rota — time they'd rather give to actually leading worship.</a:t>
            </a:r>
            <a:endParaRPr lang="en-us" sz="1400" cap="none"/>
          </a:p>
        </p:txBody>
      </p:sp>
      <p:sp>
        <p:nvSpPr>
          <p:cNvPr id="10" name="Shape 8"/>
          <p:cNvSpPr>
            <a:extLst>
              <a:ext uri="smNativeData">
                <pr:smNativeData xmlns:pr="smNativeData" xmlns="smNativeData" val="SMDATA_15_kgCCahMAAAAlAAAAZQAAAA0AAAAAkAAAAEgAAACQAAAASAAAAAAAAAAAAAAAAAAAAAEAAABQAAAA/Knx0k1isD8AAAAAAADwvwAAAAAAAOA/AAAAAAAA4D8AAAAAAADgPwAAAAAAAOA/AAAAAAAA4D8AAAAAAADgPwAAAAAAAOA/AAAAAAAA4D8CAAAAjAAAAAEAAAAAAAAA7fTvAP///wgAAAAAAAAAAAAAAAAAAAAAAAAAAAAAAAAAAAAAeAAAAAEAAABAAAAAAAAAAAAAAABaAAAAAAAAAAAAAAAAAAAAAAAAAAAAAAAAAAAAAAAAAAAAAAAAAAAAAAAAAAAAAAAAAAAAAAAAAAAAAAAAAAAAAAAAAAAAAAAAAAAAFAAAADwAAAABAAAAAAAAANjk3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7fTvAP///wEAAAAAAAAAAAAAAAAAAAAAAAAAAAAAAAAAAAAAAAAAANjk3AB/f38A5+bmA8zMzADAwP8Af39/AAAAAAAAAAAAAAAAAAAAAAAAAAAAIQAAABgAAAAUAAAAABsAAFgOAAAYMAAAACQAABAAAAAmAAAACAAAAP//////////"/>
              </a:ext>
            </a:extLst>
          </p:cNvSpPr>
          <p:nvPr/>
        </p:nvSpPr>
        <p:spPr>
          <a:xfrm>
            <a:off x="4389120" y="2331720"/>
            <a:ext cx="3429000" cy="3520440"/>
          </a:xfrm>
          <a:prstGeom prst="roundRect">
            <a:avLst>
              <a:gd name="adj" fmla="val 3200"/>
            </a:avLst>
          </a:prstGeom>
          <a:solidFill>
            <a:srgbClr val="EDF4EF"/>
          </a:solidFill>
          <a:ln w="12700" cap="flat" cmpd="sng" algn="ctr">
            <a:solidFill>
              <a:srgbClr val="D8E4DC"/>
            </a:solidFill>
            <a:prstDash val="solid"/>
            <a:headEnd type="none"/>
            <a:tailEnd type="none"/>
          </a:ln>
          <a:effectLst/>
        </p:spPr>
      </p:sp>
      <p:sp>
        <p:nvSpPr>
          <p:cNvPr id="11" name="Shape 9"/>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BwAAFAQAADoIAAAQBQAABAAAAAmAAAACAAAAP//////////"/>
              </a:ext>
            </a:extLst>
          </p:cNvSpPr>
          <p:nvPr/>
        </p:nvSpPr>
        <p:spPr>
          <a:xfrm>
            <a:off x="4709160" y="2651760"/>
            <a:ext cx="640080" cy="640080"/>
          </a:xfrm>
          <a:prstGeom prst="ellipse">
            <a:avLst/>
          </a:prstGeom>
          <a:solidFill>
            <a:srgbClr val="E8792B"/>
          </a:solidFill>
          <a:ln>
            <a:noFill/>
          </a:ln>
          <a:effectLst/>
        </p:spPr>
      </p:sp>
      <p:sp>
        <p:nvSpPr>
          <p:cNvPr id="12" name="Text 10"/>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BwAAGAVAAAgLgAAcBoAABAAAAAmAAAACAAAAP//////////"/>
              </a:ext>
            </a:extLst>
          </p:cNvSpPr>
          <p:nvPr/>
        </p:nvSpPr>
        <p:spPr>
          <a:xfrm>
            <a:off x="4709160" y="3474720"/>
            <a:ext cx="2788920" cy="822960"/>
          </a:xfrm>
          <a:prstGeom prst="rect">
            <a:avLst/>
          </a:prstGeom>
          <a:noFill/>
          <a:ln>
            <a:noFill/>
          </a:ln>
          <a:effectLst/>
        </p:spPr>
        <p:txBody>
          <a:bodyPr vert="horz" wrap="square" lIns="0" tIns="0" rIns="0" bIns="0" numCol="1" spcCol="215900" anchor="t"/>
          <a:lstStyle/>
          <a:p>
            <a:pPr marL="0" indent="0">
              <a:buNone/>
            </a:pPr>
            <a:r>
              <a:rPr lang="en-us" sz="2000" b="1" cap="none">
                <a:solidFill>
                  <a:srgbClr val="1C2B24"/>
                </a:solidFill>
                <a:latin typeface="Cambria" pitchFamily="2" charset="0"/>
                <a:ea typeface="Cambria" pitchFamily="2" charset="0"/>
                <a:cs typeface="Cambria" pitchFamily="2" charset="0"/>
              </a:rPr>
              <a:t>Sundays wobble</a:t>
            </a:r>
            <a:endParaRPr lang="en-us" sz="2000" cap="none"/>
          </a:p>
        </p:txBody>
      </p:sp>
      <p:sp>
        <p:nvSpPr>
          <p:cNvPr id="13" name="Text 11"/>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1AW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BwAACgaAABoLgAAKCMAABAAAAAmAAAACAAAAP//////////"/>
              </a:ext>
            </a:extLst>
          </p:cNvSpPr>
          <p:nvPr/>
        </p:nvSpPr>
        <p:spPr>
          <a:xfrm>
            <a:off x="4709160" y="4251960"/>
            <a:ext cx="2834640" cy="1463040"/>
          </a:xfrm>
          <a:prstGeom prst="rect">
            <a:avLst/>
          </a:prstGeom>
          <a:noFill/>
          <a:ln>
            <a:noFill/>
          </a:ln>
          <a:effectLst/>
        </p:spPr>
        <p:txBody>
          <a:bodyPr vert="horz" wrap="square" lIns="0" tIns="0" rIns="0" bIns="0" numCol="1" spcCol="215900" anchor="t"/>
          <a:lstStyle/>
          <a:p>
            <a:pPr marL="0" indent="0">
              <a:lnSpc>
                <a:spcPct val="115000"/>
              </a:lnSpc>
              <a:buNone/>
            </a:pPr>
            <a:r>
              <a:rPr lang="en-us" sz="1400" cap="none">
                <a:solidFill>
                  <a:srgbClr val="5F7183"/>
                </a:solidFill>
              </a:rPr>
              <a:t>A chart that won't load or a player who didn't know they were on turns a moment of worship into a scramble.</a:t>
            </a:r>
            <a:endParaRPr lang="en-us" sz="1400" cap="none"/>
          </a:p>
        </p:txBody>
      </p:sp>
      <p:sp>
        <p:nvSpPr>
          <p:cNvPr id="14" name="Shape 12"/>
          <p:cNvSpPr>
            <a:extLst>
              <a:ext uri="smNativeData">
                <pr:smNativeData xmlns:pr="smNativeData" xmlns="smNativeData" val="SMDATA_15_kgCCahMAAAAlAAAAZQAAAA0AAAAAkAAAAEgAAACQAAAASAAAAAAAAAAAAAAAAAAAAAEAAABQAAAA/Knx0k1isD8AAAAAAADwvwAAAAAAAOA/AAAAAAAA4D8AAAAAAADgPwAAAAAAAOA/AAAAAAAA4D8AAAAAAADgPwAAAAAAAOA/AAAAAAAA4D8CAAAAjAAAAAEAAAAAAAAA7fTvAP///wgAAAAAAAAAAAAAAAAAAAAAAAAAAAAAAAAAAAAAeAAAAAEAAABAAAAAAAAAAAAAAABaAAAAAAAAAAAAAAAAAAAAAAAAAAAAAAAAAAAAAAAAAAAAAAAAAAAAAAAAAAAAAAAAAAAAAAAAAAAAAAAAAAAAAAAAAAAAAAAAAAAAFAAAADwAAAABAAAAAAAAANjk3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U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7fTvAP///wEAAAAAAAAAAAAAAAAAAAAAAAAAAAAAAAAAAAAAAAAAANjk3AB/f38A5+bmA8zMzADAwP8Af39/AAAAAAAAAAAAAAAAAAAAAAAAAAAAIQAAABgAAAAUAAAAODEAAFgOAABQRgAAACQAABAAAAAmAAAACAAAAP//////////"/>
              </a:ext>
            </a:extLst>
          </p:cNvSpPr>
          <p:nvPr/>
        </p:nvSpPr>
        <p:spPr>
          <a:xfrm>
            <a:off x="8001000" y="2331720"/>
            <a:ext cx="3429000" cy="3520440"/>
          </a:xfrm>
          <a:prstGeom prst="roundRect">
            <a:avLst>
              <a:gd name="adj" fmla="val 3200"/>
            </a:avLst>
          </a:prstGeom>
          <a:solidFill>
            <a:srgbClr val="EDF4EF"/>
          </a:solidFill>
          <a:ln w="12700" cap="flat" cmpd="sng" algn="ctr">
            <a:solidFill>
              <a:srgbClr val="D8E4DC"/>
            </a:solidFill>
            <a:prstDash val="solid"/>
            <a:headEnd type="none"/>
            <a:tailEnd type="none"/>
          </a:ln>
          <a:effectLst/>
        </p:spPr>
      </p:sp>
      <p:sp>
        <p:nvSpPr>
          <p:cNvPr id="15" name="Shape 13"/>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FGY6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U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FGY6AP///wEAAAAAAAAAAAAAAAAAAAAAAAAAAAAAAAAAAAAAAAAAAAAAAAB/f38A5+bmA8zMzADAwP8Af39/AAAAAAAAAAAAAAAAAAAAAAAAAAAAIQAAABgAAAAUAAAAMDMAAFAQAAAgNwAAQBQAABAAAAAmAAAACAAAAP//////////"/>
              </a:ext>
            </a:extLst>
          </p:cNvSpPr>
          <p:nvPr/>
        </p:nvSpPr>
        <p:spPr>
          <a:xfrm>
            <a:off x="8321040" y="2651760"/>
            <a:ext cx="640080" cy="640080"/>
          </a:xfrm>
          <a:prstGeom prst="ellipse">
            <a:avLst/>
          </a:prstGeom>
          <a:solidFill>
            <a:srgbClr val="14663A"/>
          </a:solidFill>
          <a:ln>
            <a:noFill/>
          </a:ln>
          <a:effectLst/>
        </p:spPr>
      </p:sp>
      <p:sp>
        <p:nvSpPr>
          <p:cNvPr id="16" name="Text 14"/>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MDMAAGAVAABYRAAAcBoAABAAAAAmAAAACAAAAP//////////"/>
              </a:ext>
            </a:extLst>
          </p:cNvSpPr>
          <p:nvPr/>
        </p:nvSpPr>
        <p:spPr>
          <a:xfrm>
            <a:off x="8321040" y="3474720"/>
            <a:ext cx="2788920" cy="822960"/>
          </a:xfrm>
          <a:prstGeom prst="rect">
            <a:avLst/>
          </a:prstGeom>
          <a:noFill/>
          <a:ln>
            <a:noFill/>
          </a:ln>
          <a:effectLst/>
        </p:spPr>
        <p:txBody>
          <a:bodyPr vert="horz" wrap="square" lIns="0" tIns="0" rIns="0" bIns="0" numCol="1" spcCol="215900" anchor="t"/>
          <a:lstStyle/>
          <a:p>
            <a:pPr marL="0" indent="0">
              <a:buNone/>
            </a:pPr>
            <a:r>
              <a:rPr lang="en-us" sz="2000" b="1" cap="none">
                <a:solidFill>
                  <a:srgbClr val="1C2B24"/>
                </a:solidFill>
                <a:latin typeface="Cambria" pitchFamily="2" charset="0"/>
                <a:ea typeface="Cambria" pitchFamily="2" charset="0"/>
                <a:cs typeface="Cambria" pitchFamily="2" charset="0"/>
              </a:rPr>
              <a:t>Good people quit</a:t>
            </a:r>
            <a:endParaRPr lang="en-us" sz="2000" cap="none"/>
          </a:p>
        </p:txBody>
      </p:sp>
      <p:sp>
        <p:nvSpPr>
          <p:cNvPr id="17" name="Text 15"/>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MDMAACgaAACgRAAAKCMAABAAAAAmAAAACAAAAP//////////"/>
              </a:ext>
            </a:extLst>
          </p:cNvSpPr>
          <p:nvPr/>
        </p:nvSpPr>
        <p:spPr>
          <a:xfrm>
            <a:off x="8321040" y="4251960"/>
            <a:ext cx="2834640" cy="1463040"/>
          </a:xfrm>
          <a:prstGeom prst="rect">
            <a:avLst/>
          </a:prstGeom>
          <a:noFill/>
          <a:ln>
            <a:noFill/>
          </a:ln>
          <a:effectLst/>
        </p:spPr>
        <p:txBody>
          <a:bodyPr vert="horz" wrap="square" lIns="0" tIns="0" rIns="0" bIns="0" numCol="1" spcCol="215900" anchor="t"/>
          <a:lstStyle/>
          <a:p>
            <a:pPr marL="0" indent="0">
              <a:lnSpc>
                <a:spcPct val="115000"/>
              </a:lnSpc>
              <a:buNone/>
            </a:pPr>
            <a:r>
              <a:rPr lang="en-us" sz="1400" cap="none">
                <a:solidFill>
                  <a:srgbClr val="5F7183"/>
                </a:solidFill>
              </a:rPr>
              <a:t>When serving feels disorganised and stressful, volunteers quietly step back — and they're the hardest thing to replace.</a:t>
            </a:r>
            <a:endParaRPr lang="en-us" sz="1400" cap="none"/>
          </a:p>
        </p:txBody>
      </p:sp>
      <p:sp>
        <p:nvSpPr>
          <p:cNvPr id="18" name="Text 16"/>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EUAABgnAACQSAAAyCgAABAAAAAmAAAACAAAAP//////////"/>
              </a:ext>
            </a:extLst>
          </p:cNvSpPr>
          <p:nvPr/>
        </p:nvSpPr>
        <p:spPr>
          <a:xfrm>
            <a:off x="11338560" y="6355080"/>
            <a:ext cx="457200" cy="274320"/>
          </a:xfrm>
          <a:prstGeom prst="rect">
            <a:avLst/>
          </a:prstGeom>
          <a:noFill/>
          <a:ln>
            <a:noFill/>
          </a:ln>
          <a:effectLst/>
        </p:spPr>
        <p:txBody>
          <a:bodyPr vert="horz" wrap="square" lIns="0" tIns="0" rIns="0" bIns="0" numCol="1" spcCol="215900" anchor="ctr"/>
          <a:lstStyle/>
          <a:p>
            <a:pPr marL="0" indent="0" algn="r">
              <a:buNone/>
            </a:pPr>
            <a:r>
              <a:rPr lang="en-us" sz="1000" cap="none">
                <a:solidFill>
                  <a:srgbClr val="5F7183"/>
                </a:solidFill>
              </a:rPr>
              <a:t>3</a:t>
            </a:r>
            <a:endParaRPr lang="en-us" sz="1000" cap="none"/>
          </a:p>
        </p:txBody>
      </p:sp>
    </p:spTree>
  </p:cSld>
  <p:clrMapOvr>
    <a:masterClrMapping/>
  </p:clrMapOvr>
  <p:timing>
    <p:tnLst>
      <p:par>
        <p:cTn id="1" dur="indefinite" restart="never" nodeType="tmRoot"/>
      </p:par>
    </p:tnLst>
  </p:timing>
</p:sld>
</file>

<file path=ppt/slides/slide4.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7o2aw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GAMAAF0CAAD+AwAAQwMAABAAAAAmAAAACAAAAP//////////"/>
              </a:ext>
            </a:extLst>
          </p:cNvSpPr>
          <p:nvPr/>
        </p:nvSpPr>
        <p:spPr>
          <a:xfrm>
            <a:off x="502920" y="384175"/>
            <a:ext cx="146050" cy="146050"/>
          </a:xfrm>
          <a:prstGeom prst="ellipse">
            <a:avLst/>
          </a:prstGeom>
          <a:solidFill>
            <a:srgbClr val="E8792B"/>
          </a:solidFill>
          <a:ln>
            <a:noFill/>
          </a:ln>
          <a:effectLst/>
        </p:spPr>
      </p:sp>
      <p:sp>
        <p:nvSpPr>
          <p:cNvPr id="3" name="Text 1"/>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wQAANsBAABDFQAA0wMAABAAAAAmAAAACAAAAP//////////"/>
              </a:ext>
            </a:extLst>
          </p:cNvSpPr>
          <p:nvPr/>
        </p:nvSpPr>
        <p:spPr>
          <a:xfrm>
            <a:off x="713105" y="301625"/>
            <a:ext cx="2743200" cy="320040"/>
          </a:xfrm>
          <a:prstGeom prst="rect">
            <a:avLst/>
          </a:prstGeom>
          <a:noFill/>
          <a:ln>
            <a:noFill/>
          </a:ln>
          <a:effectLst/>
        </p:spPr>
        <p:txBody>
          <a:bodyPr vert="horz" wrap="square" lIns="0" tIns="0" rIns="0" bIns="0" numCol="1" spcCol="215900" anchor="ctr"/>
          <a:lstStyle/>
          <a:p>
            <a:pPr marL="0" indent="0" algn="l">
              <a:buNone/>
            </a:pPr>
            <a:r>
              <a:rPr lang="en-us" sz="1200" b="1" cap="none" spc="60">
                <a:solidFill>
                  <a:srgbClr val="1C2B24"/>
                </a:solidFill>
              </a:rPr>
              <a:t>UNISON</a:t>
            </a:r>
            <a:endParaRPr lang="en-us" sz="1200" cap="none"/>
          </a:p>
        </p:txBody>
      </p:sp>
      <p:sp>
        <p:nvSpPr>
          <p:cNvPr id="4" name="Text 2"/>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S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FgFAABoNwAAUAcAABAAAAAmAAAACAAAAP//////////"/>
              </a:ext>
            </a:extLst>
          </p:cNvSpPr>
          <p:nvPr/>
        </p:nvSpPr>
        <p:spPr>
          <a:xfrm>
            <a:off x="777240" y="868680"/>
            <a:ext cx="8229600" cy="320040"/>
          </a:xfrm>
          <a:prstGeom prst="rect">
            <a:avLst/>
          </a:prstGeom>
          <a:noFill/>
          <a:ln>
            <a:noFill/>
          </a:ln>
          <a:effectLst/>
        </p:spPr>
        <p:txBody>
          <a:bodyPr vert="horz" wrap="square" lIns="0" tIns="0" rIns="0" bIns="0" numCol="1" spcCol="215900" anchor="ctr"/>
          <a:lstStyle/>
          <a:p>
            <a:pPr marL="0" indent="0">
              <a:buNone/>
            </a:pPr>
            <a:r>
              <a:rPr lang="en-us" sz="1300" b="1" cap="none" spc="40">
                <a:solidFill>
                  <a:srgbClr val="E8792B"/>
                </a:solidFill>
              </a:rPr>
              <a:t>WHY THE USUAL FIXES FALL SHORT</a:t>
            </a:r>
            <a:endParaRPr lang="en-us" sz="1300" cap="none"/>
          </a:p>
        </p:txBody>
      </p:sp>
      <p:sp>
        <p:nvSpPr>
          <p:cNvPr id="5" name="Text 3"/>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E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DMHAAAIRgAAQwwAABAAAAAmAAAACAAAAP//////////"/>
              </a:ext>
            </a:extLst>
          </p:cNvSpPr>
          <p:nvPr/>
        </p:nvSpPr>
        <p:spPr>
          <a:xfrm>
            <a:off x="777240" y="1170305"/>
            <a:ext cx="10607040" cy="822960"/>
          </a:xfrm>
          <a:prstGeom prst="rect">
            <a:avLst/>
          </a:prstGeom>
          <a:noFill/>
          <a:ln>
            <a:noFill/>
          </a:ln>
          <a:effectLst/>
        </p:spPr>
        <p:txBody>
          <a:bodyPr vert="horz" wrap="square" lIns="0" tIns="0" rIns="0" bIns="0" numCol="1" spcCol="215900" anchor="ctr"/>
          <a:lstStyle/>
          <a:p>
            <a:pPr marL="0" indent="0">
              <a:buNone/>
            </a:pPr>
            <a:r>
              <a:rPr lang="en-us" sz="3200" b="1" cap="none">
                <a:solidFill>
                  <a:srgbClr val="1C2B24"/>
                </a:solidFill>
                <a:latin typeface="Cambria" pitchFamily="2" charset="0"/>
                <a:ea typeface="Cambria" pitchFamily="2" charset="0"/>
                <a:cs typeface="Cambria" pitchFamily="2" charset="0"/>
              </a:rPr>
              <a:t>You've probably tried some of these.</a:t>
            </a:r>
            <a:endParaRPr lang="en-us" sz="3200" cap="none"/>
          </a:p>
        </p:txBody>
      </p:sp>
      <p:sp>
        <p:nvSpPr>
          <p:cNvPr id="6" name="Shape 4"/>
          <p:cNvSpPr>
            <a:extLst>
              <a:ext uri="smNativeData">
                <pr:smNativeData xmlns:pr="smNativeData" xmlns="smNativeData" val="SMDATA_15_kgCCahMAAAAlAAAAZQAAAA0AAAAAkAAAAEgAAACQAAAASAAAAAAAAAAAAAAAAAAAAAEAAABQAAAA+n5qvHSTuD8AAAAAAADwvwAAAAAAAOA/AAAAAAAA4D8AAAAAAADgPwAAAAAAAOA/AAAAAAAA4D8AAAAAAADgPwAAAAAAAOA/AAAAAAAA4D8CAAAAjAAAAAEAAAAAAAAA////AP///wgAAAAAAAAAAAAAAAAAAAAAAAAAAAAAAAAAAAAAeAAAAAEAAABAAAAAAAAAAAAAAABaAAAAAAAAAAAAAAAAAAAAAAAAAAAAAAAAAAAAAAAAAAAAAAAAAAAAAAAAAAAAAAAAAAAAAAAAAAAAAAAAAAAAAAAAAAAAAAAAAAAAFAAAADwAAAABAAAAAAAAANjk3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Njk3AB/f38A5+bmA8zMzADAwP8Af39/AAAAAAAAAAAAAAAAAAAAAAAAAAAAIQAAABgAAAAUAAAAyAQAABAOAADgGQAAIBwAABAAAAAmAAAACAAAAP//////////"/>
              </a:ext>
            </a:extLst>
          </p:cNvSpPr>
          <p:nvPr/>
        </p:nvSpPr>
        <p:spPr>
          <a:xfrm>
            <a:off x="777240" y="2286000"/>
            <a:ext cx="3429000" cy="2286000"/>
          </a:xfrm>
          <a:prstGeom prst="roundRect">
            <a:avLst>
              <a:gd name="adj" fmla="val 4800"/>
            </a:avLst>
          </a:prstGeom>
          <a:solidFill>
            <a:srgbClr val="FFFFFF"/>
          </a:solidFill>
          <a:ln w="12700" cap="flat" cmpd="sng" algn="ctr">
            <a:solidFill>
              <a:srgbClr val="D8E4DC"/>
            </a:solidFill>
            <a:prstDash val="solid"/>
            <a:headEnd type="none"/>
            <a:tailEnd type="none"/>
          </a:ln>
          <a:effectLst/>
        </p:spPr>
      </p:sp>
      <p:sp>
        <p:nvSpPr>
          <p:cNvPr id="7" name="Text 5"/>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eAYAAE0PAAAwGAAAzRMAABAAAAAmAAAACAAAAP//////////"/>
              </a:ext>
            </a:extLst>
          </p:cNvSpPr>
          <p:nvPr/>
        </p:nvSpPr>
        <p:spPr>
          <a:xfrm>
            <a:off x="1051560" y="2487295"/>
            <a:ext cx="2880360" cy="731520"/>
          </a:xfrm>
          <a:prstGeom prst="rect">
            <a:avLst/>
          </a:prstGeom>
          <a:noFill/>
          <a:ln>
            <a:noFill/>
          </a:ln>
          <a:effectLst/>
        </p:spPr>
        <p:txBody>
          <a:bodyPr vert="horz" wrap="square" lIns="0" tIns="0" rIns="0" bIns="0" numCol="1" spcCol="215900" anchor="t"/>
          <a:lstStyle/>
          <a:p>
            <a:pPr marL="0" indent="0">
              <a:buNone/>
            </a:pPr>
            <a:r>
              <a:rPr lang="en-us" b="1" cap="none">
                <a:solidFill>
                  <a:srgbClr val="1C2B24"/>
                </a:solidFill>
                <a:latin typeface="Cambria" pitchFamily="2" charset="0"/>
                <a:ea typeface="Cambria" pitchFamily="2" charset="0"/>
                <a:cs typeface="Cambria" pitchFamily="2" charset="0"/>
              </a:rPr>
              <a:t>Spreadsheets &amp; WhatsApp</a:t>
            </a:r>
            <a:endParaRPr lang="en-us" cap="none"/>
          </a:p>
        </p:txBody>
      </p:sp>
      <p:sp>
        <p:nvSpPr>
          <p:cNvPr id="8" name="Text 6"/>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eAYAALATAAB4GAAAkBsAABAAAAAmAAAACAAAAP//////////"/>
              </a:ext>
            </a:extLst>
          </p:cNvSpPr>
          <p:nvPr/>
        </p:nvSpPr>
        <p:spPr>
          <a:xfrm>
            <a:off x="1051560" y="3200400"/>
            <a:ext cx="2926080" cy="1280160"/>
          </a:xfrm>
          <a:prstGeom prst="rect">
            <a:avLst/>
          </a:prstGeom>
          <a:noFill/>
          <a:ln>
            <a:noFill/>
          </a:ln>
          <a:effectLst/>
        </p:spPr>
        <p:txBody>
          <a:bodyPr vert="horz" wrap="square" lIns="0" tIns="0" rIns="0" bIns="0" numCol="1" spcCol="215900" anchor="t"/>
          <a:lstStyle/>
          <a:p>
            <a:pPr marL="0" indent="0">
              <a:lnSpc>
                <a:spcPct val="112000"/>
              </a:lnSpc>
              <a:buNone/>
            </a:pPr>
            <a:r>
              <a:rPr lang="en-us" sz="1350" cap="none">
                <a:solidFill>
                  <a:srgbClr val="5F7183"/>
                </a:solidFill>
              </a:rPr>
              <a:t>Free, but chaos. No offline charts, no fair rota, nothing joined up.</a:t>
            </a:r>
            <a:endParaRPr lang="en-us" sz="1350" cap="none"/>
          </a:p>
        </p:txBody>
      </p:sp>
      <p:sp>
        <p:nvSpPr>
          <p:cNvPr id="9" name="Shape 7"/>
          <p:cNvSpPr>
            <a:extLst>
              <a:ext uri="smNativeData">
                <pr:smNativeData xmlns:pr="smNativeData" xmlns="smNativeData" val="SMDATA_15_kgCCahMAAAAlAAAAZQAAAA0AAAAAkAAAAEgAAACQAAAASAAAAAAAAAAAAAAAAAAAAAEAAABQAAAA+n5qvHSTuD8AAAAAAADwvwAAAAAAAOA/AAAAAAAA4D8AAAAAAADgPwAAAAAAAOA/AAAAAAAA4D8AAAAAAADgPwAAAAAAAOA/AAAAAAAA4D8CAAAAjAAAAAEAAAAAAAAA////AP///wgAAAAAAAAAAAAAAAAAAAAAAAAAAAAAAAAAAAAAeAAAAAEAAABAAAAAAAAAAAAAAABaAAAAAAAAAAAAAAAAAAAAAAAAAAAAAAAAAAAAAAAAAAAAAAAAAAAAAAAAAAAAAAAAAAAAAAAAAAAAAAAAAAAAAAAAAAAAAAAAAAAAFAAAADwAAAABAAAAAAAAANjk3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Njk3AB/f38A5+bmA8zMzADAwP8Af39/AAAAAAAAAAAAAAAAAAAAAAAAAAAAIQAAABgAAAAUAAAAABsAABAOAAAYMAAAIBwAABAAAAAmAAAACAAAAP//////////"/>
              </a:ext>
            </a:extLst>
          </p:cNvSpPr>
          <p:nvPr/>
        </p:nvSpPr>
        <p:spPr>
          <a:xfrm>
            <a:off x="4389120" y="2286000"/>
            <a:ext cx="3429000" cy="2286000"/>
          </a:xfrm>
          <a:prstGeom prst="roundRect">
            <a:avLst>
              <a:gd name="adj" fmla="val 4800"/>
            </a:avLst>
          </a:prstGeom>
          <a:solidFill>
            <a:srgbClr val="FFFFFF"/>
          </a:solidFill>
          <a:ln w="12700" cap="flat" cmpd="sng" algn="ctr">
            <a:solidFill>
              <a:srgbClr val="D8E4DC"/>
            </a:solidFill>
            <a:prstDash val="solid"/>
            <a:headEnd type="none"/>
            <a:tailEnd type="none"/>
          </a:ln>
          <a:effectLst/>
        </p:spPr>
      </p:sp>
      <p:sp>
        <p:nvSpPr>
          <p:cNvPr id="10" name="Text 8"/>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sBwAAE0PAABoLgAAzRMAABAAAAAmAAAACAAAAP//////////"/>
              </a:ext>
            </a:extLst>
          </p:cNvSpPr>
          <p:nvPr/>
        </p:nvSpPr>
        <p:spPr>
          <a:xfrm>
            <a:off x="4663440" y="2487295"/>
            <a:ext cx="2880360" cy="731520"/>
          </a:xfrm>
          <a:prstGeom prst="rect">
            <a:avLst/>
          </a:prstGeom>
          <a:noFill/>
          <a:ln>
            <a:noFill/>
          </a:ln>
          <a:effectLst/>
        </p:spPr>
        <p:txBody>
          <a:bodyPr vert="horz" wrap="square" lIns="0" tIns="0" rIns="0" bIns="0" numCol="1" spcCol="215900" anchor="t"/>
          <a:lstStyle/>
          <a:p>
            <a:pPr marL="0" indent="0">
              <a:buNone/>
            </a:pPr>
            <a:r>
              <a:rPr lang="en-us" b="1" cap="none">
                <a:solidFill>
                  <a:srgbClr val="1C2B24"/>
                </a:solidFill>
                <a:latin typeface="Cambria" pitchFamily="2" charset="0"/>
                <a:ea typeface="Cambria" pitchFamily="2" charset="0"/>
                <a:cs typeface="Cambria" pitchFamily="2" charset="0"/>
              </a:rPr>
              <a:t>Big church platforms</a:t>
            </a:r>
            <a:endParaRPr lang="en-us" cap="none"/>
          </a:p>
        </p:txBody>
      </p:sp>
      <p:sp>
        <p:nvSpPr>
          <p:cNvPr id="11" name="Text 9"/>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sBwAALATAACwLgAAkBsAAAAAAAAmAAAACAAAAP//////////"/>
              </a:ext>
            </a:extLst>
          </p:cNvSpPr>
          <p:nvPr/>
        </p:nvSpPr>
        <p:spPr>
          <a:xfrm>
            <a:off x="4663440" y="3200400"/>
            <a:ext cx="2926080" cy="1280160"/>
          </a:xfrm>
          <a:prstGeom prst="rect">
            <a:avLst/>
          </a:prstGeom>
          <a:noFill/>
          <a:ln>
            <a:noFill/>
          </a:ln>
          <a:effectLst/>
        </p:spPr>
        <p:txBody>
          <a:bodyPr vert="horz" wrap="square" lIns="0" tIns="0" rIns="0" bIns="0" numCol="1" spcCol="215900" anchor="t"/>
          <a:lstStyle/>
          <a:p>
            <a:pPr marL="0" indent="0">
              <a:lnSpc>
                <a:spcPct val="112000"/>
              </a:lnSpc>
              <a:buNone/>
            </a:pPr>
            <a:r>
              <a:rPr lang="en-us" sz="1350" cap="none">
                <a:solidFill>
                  <a:srgbClr val="5F7183"/>
                </a:solidFill>
              </a:rPr>
              <a:t>Powerful, but heavy — built for large production teams with staff to run them. Overkill for a church plant or a local village church.</a:t>
            </a:r>
            <a:endParaRPr lang="en-us" sz="1350" cap="none"/>
          </a:p>
        </p:txBody>
      </p:sp>
      <p:sp>
        <p:nvSpPr>
          <p:cNvPr id="12" name="Shape 10"/>
          <p:cNvSpPr>
            <a:extLst>
              <a:ext uri="smNativeData">
                <pr:smNativeData xmlns:pr="smNativeData" xmlns="smNativeData" val="SMDATA_15_kgCCahMAAAAlAAAAZQAAAA0AAAAAkAAAAEgAAACQAAAASAAAAAAAAAAAAAAAAAAAAAEAAABQAAAA+n5qvHSTuD8AAAAAAADwvwAAAAAAAOA/AAAAAAAA4D8AAAAAAADgPwAAAAAAAOA/AAAAAAAA4D8AAAAAAADgPwAAAAAAAOA/AAAAAAAA4D8CAAAAjAAAAAEAAAAAAAAA////AP///wgAAAAAAAAAAAAAAAAAAAAAAAAAAAAAAAAAAAAAeAAAAAEAAABAAAAAAAAAAAAAAABaAAAAAAAAAAAAAAAAAAAAAAAAAAAAAAAAAAAAAAAAAAAAAAAAAAAAAAAAAAAAAAAAAAAAAAAAAAAAAAAAAAAAAAAAAAAAAAAAAAAAFAAAADwAAAABAAAAAAAAANjk3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P///wEAAAAAAAAAAAAAAAAAAAAAAAAAAAAAAAAAAAAAAAAAANjk3AB/f38A5+bmA8zMzADAwP8Af39/AAAAAAAAAAAAAAAAAAAAAAAAAAAAIQAAABgAAAAUAAAAODEAABAOAABQRgAAIBwAABAAAAAmAAAACAAAAP//////////"/>
              </a:ext>
            </a:extLst>
          </p:cNvSpPr>
          <p:nvPr/>
        </p:nvSpPr>
        <p:spPr>
          <a:xfrm>
            <a:off x="8001000" y="2286000"/>
            <a:ext cx="3429000" cy="2286000"/>
          </a:xfrm>
          <a:prstGeom prst="roundRect">
            <a:avLst>
              <a:gd name="adj" fmla="val 4800"/>
            </a:avLst>
          </a:prstGeom>
          <a:solidFill>
            <a:srgbClr val="FFFFFF"/>
          </a:solidFill>
          <a:ln w="12700" cap="flat" cmpd="sng" algn="ctr">
            <a:solidFill>
              <a:srgbClr val="D8E4DC"/>
            </a:solidFill>
            <a:prstDash val="solid"/>
            <a:headEnd type="none"/>
            <a:tailEnd type="none"/>
          </a:ln>
          <a:effectLst/>
        </p:spPr>
      </p:sp>
      <p:sp>
        <p:nvSpPr>
          <p:cNvPr id="13" name="Text 11"/>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6DIAAE0PAACgRAAAzRMAABAAAAAmAAAACAAAAP//////////"/>
              </a:ext>
            </a:extLst>
          </p:cNvSpPr>
          <p:nvPr/>
        </p:nvSpPr>
        <p:spPr>
          <a:xfrm>
            <a:off x="8275320" y="2487295"/>
            <a:ext cx="2880360" cy="731520"/>
          </a:xfrm>
          <a:prstGeom prst="rect">
            <a:avLst/>
          </a:prstGeom>
          <a:noFill/>
          <a:ln>
            <a:noFill/>
          </a:ln>
          <a:effectLst/>
        </p:spPr>
        <p:txBody>
          <a:bodyPr vert="horz" wrap="square" lIns="0" tIns="0" rIns="0" bIns="0" numCol="1" spcCol="215900" anchor="t"/>
          <a:lstStyle/>
          <a:p>
            <a:pPr marL="0" indent="0">
              <a:buNone/>
            </a:pPr>
            <a:r>
              <a:rPr lang="en-us" b="1" cap="none">
                <a:solidFill>
                  <a:srgbClr val="1C2B24"/>
                </a:solidFill>
                <a:latin typeface="Cambria" pitchFamily="2" charset="0"/>
                <a:ea typeface="Cambria" pitchFamily="2" charset="0"/>
                <a:cs typeface="Cambria" pitchFamily="2" charset="0"/>
              </a:rPr>
              <a:t>Single-user chart apps</a:t>
            </a:r>
            <a:endParaRPr lang="en-us" cap="none"/>
          </a:p>
        </p:txBody>
      </p:sp>
      <p:sp>
        <p:nvSpPr>
          <p:cNvPr id="14" name="Text 12"/>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6DIAALATAADoRAAAkBsAABAAAAAmAAAACAAAAP//////////"/>
              </a:ext>
            </a:extLst>
          </p:cNvSpPr>
          <p:nvPr/>
        </p:nvSpPr>
        <p:spPr>
          <a:xfrm>
            <a:off x="8275320" y="3200400"/>
            <a:ext cx="2926080" cy="1280160"/>
          </a:xfrm>
          <a:prstGeom prst="rect">
            <a:avLst/>
          </a:prstGeom>
          <a:noFill/>
          <a:ln>
            <a:noFill/>
          </a:ln>
          <a:effectLst/>
        </p:spPr>
        <p:txBody>
          <a:bodyPr vert="horz" wrap="square" lIns="0" tIns="0" rIns="0" bIns="0" numCol="1" spcCol="215900" anchor="t"/>
          <a:lstStyle/>
          <a:p>
            <a:pPr marL="0" indent="0">
              <a:lnSpc>
                <a:spcPct val="112000"/>
              </a:lnSpc>
              <a:buNone/>
            </a:pPr>
            <a:r>
              <a:rPr lang="en-us" sz="1350" cap="none">
                <a:solidFill>
                  <a:srgbClr val="5F7183"/>
                </a:solidFill>
              </a:rPr>
              <a:t>Great charts, but they live on one person's iPhone. The team can't share a rota or a set.</a:t>
            </a:r>
            <a:endParaRPr lang="en-us" sz="1350" cap="none"/>
          </a:p>
        </p:txBody>
      </p:sp>
      <p:sp>
        <p:nvSpPr>
          <p:cNvPr id="15" name="Shape 13"/>
          <p:cNvSpPr>
            <a:extLst>
              <a:ext uri="smNativeData">
                <pr:smNativeData xmlns:pr="smNativeData" xmlns="smNativeData" val="SMDATA_15_kgCCahMAAAAlAAAAZQAAAA0AAAAAkAAAAEgAAACQAAAASAAAAAAAAAAAAAAAAAAAAAEAAABQAAAANgLxun7Bxj8AAAAAAADwvwAAAAAAAOA/AAAAAAAA4D8AAAAAAADgPwAAAAAAAOA/AAAAAAAA4D8AAAAAAADgPwAAAAAAAOA/AAAAAAAA4D8CAAAAjAAAAAEAAAAAAAAAFGY6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FGY6AP///wEAAAAAAAAAAAAAAAAAAAAAAAAAAAAAAAAAAAAAAAAAAAAAAAB/f38A5+bmA8zMzADAwP8Af39/AAAAAAAAAAAAAAAAAAAAAAAAAAAAIQAAABgAAAAUAAAAyAQAAIgdAAAIRgAAICUAABAAAAAmAAAACAAAAP//////////"/>
              </a:ext>
            </a:extLst>
          </p:cNvSpPr>
          <p:nvPr/>
        </p:nvSpPr>
        <p:spPr>
          <a:xfrm>
            <a:off x="777240" y="4800600"/>
            <a:ext cx="10607040" cy="1234440"/>
          </a:xfrm>
          <a:prstGeom prst="roundRect">
            <a:avLst>
              <a:gd name="adj" fmla="val 8889"/>
            </a:avLst>
          </a:prstGeom>
          <a:solidFill>
            <a:srgbClr val="14663A"/>
          </a:solidFill>
          <a:ln>
            <a:noFill/>
          </a:ln>
          <a:effectLst/>
        </p:spPr>
      </p:sp>
      <p:sp>
        <p:nvSpPr>
          <p:cNvPr id="16" name="Shape 14"/>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wAYAAJ0fAAAgCgAA/SIAABAAAAAmAAAACAAAAP//////////"/>
              </a:ext>
            </a:extLst>
          </p:cNvSpPr>
          <p:nvPr/>
        </p:nvSpPr>
        <p:spPr>
          <a:xfrm>
            <a:off x="1097280" y="5139055"/>
            <a:ext cx="548640" cy="548640"/>
          </a:xfrm>
          <a:prstGeom prst="ellipse">
            <a:avLst/>
          </a:prstGeom>
          <a:solidFill>
            <a:srgbClr val="E8792B"/>
          </a:solidFill>
          <a:ln>
            <a:noFill/>
          </a:ln>
          <a:effectLst/>
        </p:spPr>
      </p:sp>
      <p:sp>
        <p:nvSpPr>
          <p:cNvPr id="17" name="Text 15"/>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QAsAAGAeAAAQRAAASCQAABAAAAAmAAAACAAAAP//////////"/>
              </a:ext>
            </a:extLst>
          </p:cNvSpPr>
          <p:nvPr/>
        </p:nvSpPr>
        <p:spPr>
          <a:xfrm>
            <a:off x="1828800" y="4937760"/>
            <a:ext cx="9235440" cy="960120"/>
          </a:xfrm>
          <a:prstGeom prst="rect">
            <a:avLst/>
          </a:prstGeom>
          <a:noFill/>
          <a:ln>
            <a:noFill/>
          </a:ln>
          <a:effectLst/>
        </p:spPr>
        <p:txBody>
          <a:bodyPr vert="horz" wrap="square" lIns="0" tIns="0" rIns="0" bIns="0" numCol="1" spcCol="215900" anchor="ctr"/>
          <a:lstStyle/>
          <a:p>
            <a:pPr marL="0" indent="0">
              <a:lnSpc>
                <a:spcPct val="112000"/>
              </a:lnSpc>
              <a:buNone/>
            </a:pPr>
            <a:r>
              <a:rPr lang="en-us" sz="1650" b="1" cap="none">
                <a:solidFill>
                  <a:srgbClr val="FFFFFF"/>
                </a:solidFill>
              </a:rPr>
              <a:t>Unison is the one built for you:  </a:t>
            </a:r>
            <a:r>
              <a:rPr lang="en-us" sz="1650" b="1" cap="none">
                <a:solidFill>
                  <a:srgbClr val="D8E8DF"/>
                </a:solidFill>
              </a:rPr>
              <a:t>charts, setlists and rota in a single app — shared across the whole team, and working even with no signal.</a:t>
            </a:r>
            <a:endParaRPr lang="en-us" sz="1650" b="1" cap="none"/>
          </a:p>
        </p:txBody>
      </p:sp>
      <p:sp>
        <p:nvSpPr>
          <p:cNvPr id="18" name="Text 16"/>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EUAABgnAACQSAAAyCgAABAAAAAmAAAACAAAAP//////////"/>
              </a:ext>
            </a:extLst>
          </p:cNvSpPr>
          <p:nvPr/>
        </p:nvSpPr>
        <p:spPr>
          <a:xfrm>
            <a:off x="11338560" y="6355080"/>
            <a:ext cx="457200" cy="274320"/>
          </a:xfrm>
          <a:prstGeom prst="rect">
            <a:avLst/>
          </a:prstGeom>
          <a:noFill/>
          <a:ln>
            <a:noFill/>
          </a:ln>
          <a:effectLst/>
        </p:spPr>
        <p:txBody>
          <a:bodyPr vert="horz" wrap="square" lIns="0" tIns="0" rIns="0" bIns="0" numCol="1" spcCol="215900" anchor="ctr"/>
          <a:lstStyle/>
          <a:p>
            <a:pPr marL="0" indent="0" algn="r">
              <a:buNone/>
            </a:pPr>
            <a:r>
              <a:rPr lang="en-us" sz="1000" cap="none">
                <a:solidFill>
                  <a:srgbClr val="5F7183"/>
                </a:solidFill>
              </a:rPr>
              <a:t>4</a:t>
            </a:r>
            <a:endParaRPr lang="en-us" sz="1000" cap="none"/>
          </a:p>
        </p:txBody>
      </p:sp>
    </p:spTree>
  </p:cSld>
  <p:clrMapOvr>
    <a:masterClrMapping/>
  </p:clrMapOvr>
  <p:timing>
    <p:tnLst>
      <p:par>
        <p:cTn id="1" dur="indefinite" restart="never" nodeType="tmRoot"/>
      </p:par>
    </p:tnLst>
  </p:timing>
</p:sld>
</file>

<file path=ppt/slides/slide5.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name="Slide 5">
    <p:bg>
      <p:bgPr>
        <a:solidFill>
          <a:srgbClr val="13271D"/>
        </a:solidFill>
        <a:effectLst/>
      </p:bgPr>
    </p:bg>
    <p:spTree>
      <p:nvGrpSpPr>
        <p:cNvPr id="1" name=""/>
        <p:cNvGrpSpPr/>
        <p:nvPr/>
      </p:nvGrpSpPr>
      <p:grpSpPr>
        <a:xfrm>
          <a:off x="0" y="0"/>
          <a:ext cx="0" cy="0"/>
          <a:chOff x="0" y="0"/>
          <a:chExt cx="0" cy="0"/>
        </a:xfrm>
      </p:grpSpPr>
      <p:sp>
        <p:nvSpPr>
          <p:cNvPr id="2" name="Shape 0"/>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GjUn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GjUnAP///wEAAAAAAAAAAAAAAAAAAAAAAAAAAAAAAAAAAAAAAAAAAAAAAAB/f38A5+bmA8zMzADAwP8Af39/AAAAAAAAAAAAAAAAAAAAAAAAAAAAIQAAABgAAAAUAAAAwPT//+AZAACwEwAA0DgAABAAAAAmAAAACAAAAP//////////"/>
              </a:ext>
            </a:extLst>
          </p:cNvSpPr>
          <p:nvPr/>
        </p:nvSpPr>
        <p:spPr>
          <a:xfrm>
            <a:off x="-1828800" y="4206240"/>
            <a:ext cx="5029200" cy="5029200"/>
          </a:xfrm>
          <a:prstGeom prst="ellipse">
            <a:avLst/>
          </a:prstGeom>
          <a:solidFill>
            <a:srgbClr val="1A3527"/>
          </a:solidFill>
          <a:ln>
            <a:noFill/>
          </a:ln>
          <a:effectLst/>
        </p:spPr>
      </p:sp>
      <p:sp>
        <p:nvSpPr>
          <p:cNvPr id="3" name="Shape 1"/>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GAMAAF0CAAD+AwAAQwMAABAAAAAmAAAACAAAAP//////////"/>
              </a:ext>
            </a:extLst>
          </p:cNvSpPr>
          <p:nvPr/>
        </p:nvSpPr>
        <p:spPr>
          <a:xfrm>
            <a:off x="502920" y="384175"/>
            <a:ext cx="146050" cy="146050"/>
          </a:xfrm>
          <a:prstGeom prst="ellipse">
            <a:avLst/>
          </a:prstGeom>
          <a:solidFill>
            <a:srgbClr val="E8792B"/>
          </a:solidFill>
          <a:ln>
            <a:noFill/>
          </a:ln>
          <a:effectLst/>
        </p:spPr>
      </p:sp>
      <p:sp>
        <p:nvSpPr>
          <p:cNvPr id="4" name="Text 2"/>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wQAANsBAABDFQAA0wMAABAAAAAmAAAACAAAAP//////////"/>
              </a:ext>
            </a:extLst>
          </p:cNvSpPr>
          <p:nvPr/>
        </p:nvSpPr>
        <p:spPr>
          <a:xfrm>
            <a:off x="713105" y="301625"/>
            <a:ext cx="2743200" cy="320040"/>
          </a:xfrm>
          <a:prstGeom prst="rect">
            <a:avLst/>
          </a:prstGeom>
          <a:noFill/>
          <a:ln>
            <a:noFill/>
          </a:ln>
          <a:effectLst/>
        </p:spPr>
        <p:txBody>
          <a:bodyPr vert="horz" wrap="square" lIns="0" tIns="0" rIns="0" bIns="0" numCol="1" spcCol="215900" anchor="ctr"/>
          <a:lstStyle/>
          <a:p>
            <a:pPr marL="0" indent="0" algn="l">
              <a:buNone/>
            </a:pPr>
            <a:r>
              <a:rPr lang="en-us" sz="1200" b="1" cap="none" spc="60">
                <a:solidFill>
                  <a:srgbClr val="FFFFFF"/>
                </a:solidFill>
              </a:rPr>
              <a:t>UNISON</a:t>
            </a:r>
            <a:endParaRPr lang="en-us" sz="1200" cap="none"/>
          </a:p>
        </p:txBody>
      </p:sp>
      <p:sp>
        <p:nvSpPr>
          <p:cNvPr id="5" name="Text 3"/>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KAFAABoNwAAmAcAABAAAAAmAAAACAAAAP//////////"/>
              </a:ext>
            </a:extLst>
          </p:cNvSpPr>
          <p:nvPr/>
        </p:nvSpPr>
        <p:spPr>
          <a:xfrm>
            <a:off x="777240" y="914400"/>
            <a:ext cx="8229600" cy="320040"/>
          </a:xfrm>
          <a:prstGeom prst="rect">
            <a:avLst/>
          </a:prstGeom>
          <a:noFill/>
          <a:ln>
            <a:noFill/>
          </a:ln>
          <a:effectLst/>
        </p:spPr>
        <p:txBody>
          <a:bodyPr vert="horz" wrap="square" lIns="0" tIns="0" rIns="0" bIns="0" numCol="1" spcCol="215900" anchor="ctr"/>
          <a:lstStyle/>
          <a:p>
            <a:pPr marL="0" indent="0">
              <a:buNone/>
            </a:pPr>
            <a:r>
              <a:rPr lang="en-us" sz="1300" b="1" cap="none" spc="40">
                <a:solidFill>
                  <a:srgbClr val="F4A15C"/>
                </a:solidFill>
              </a:rPr>
              <a:t>MEET UNISON</a:t>
            </a:r>
            <a:endParaRPr lang="en-us" sz="1300" cap="none"/>
          </a:p>
        </p:txBody>
      </p:sp>
      <p:sp>
        <p:nvSpPr>
          <p:cNvPr id="6" name="Text 4"/>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JgHAAB4RQAAqAwAABAAAAAmAAAACAAAAP//////////"/>
              </a:ext>
            </a:extLst>
          </p:cNvSpPr>
          <p:nvPr/>
        </p:nvSpPr>
        <p:spPr>
          <a:xfrm>
            <a:off x="777240" y="1234440"/>
            <a:ext cx="10515600" cy="822960"/>
          </a:xfrm>
          <a:prstGeom prst="rect">
            <a:avLst/>
          </a:prstGeom>
          <a:noFill/>
          <a:ln>
            <a:noFill/>
          </a:ln>
          <a:effectLst/>
        </p:spPr>
        <p:txBody>
          <a:bodyPr vert="horz" wrap="square" lIns="0" tIns="0" rIns="0" bIns="0" numCol="1" spcCol="215900" anchor="ctr"/>
          <a:lstStyle/>
          <a:p>
            <a:pPr marL="0" indent="0">
              <a:buNone/>
            </a:pPr>
            <a:r>
              <a:rPr lang="en-us" sz="3200" b="1" cap="none">
                <a:solidFill>
                  <a:srgbClr val="FFFFFF"/>
                </a:solidFill>
                <a:latin typeface="Cambria" pitchFamily="2" charset="0"/>
                <a:ea typeface="Cambria" pitchFamily="2" charset="0"/>
                <a:cs typeface="Cambria" pitchFamily="2" charset="0"/>
              </a:rPr>
              <a:t>Three jobs. One app. Always in your pocket.</a:t>
            </a:r>
            <a:endParaRPr lang="en-us" sz="3200" cap="none"/>
          </a:p>
        </p:txBody>
      </p:sp>
      <p:sp>
        <p:nvSpPr>
          <p:cNvPr id="7" name="Shape 5"/>
          <p:cNvSpPr>
            <a:extLst>
              <a:ext uri="smNativeData">
                <pr:smNativeData xmlns:pr="smNativeData" xmlns="smNativeData" val="SMDATA_15_kgCCahMAAAAlAAAAZQAAAA0AAAAAkAAAAEgAAACQAAAASAAAAAAAAAAAAAAAAAAAAAEAAABQAAAAyuAoeXWOsT8AAAAAAADwvwAAAAAAAOA/AAAAAAAA4D8AAAAAAADgPwAAAAAAAOA/AAAAAAAA4D8AAAAAAADgPwAAAAAAAOA/AAAAAAAA4D8CAAAAjAAAAAEAAAAAAAAAGzYm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FIh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GzYmAP///wEAAAAAAAAAAAAAAAAAAAAAAAAAAAAAAAAAAAAAAAAAAAAAAAB/f38A5+bmA8zMzADAwP8Af39/AAAAAAAAAAAAAAAAAAAAAAAAAAAAIQAAABgAAAAUAAAAyAQAADAPAADgGQAA4CIAABAAAAAmAAAACAAAAP//////////"/>
              </a:ext>
            </a:extLst>
          </p:cNvSpPr>
          <p:nvPr/>
        </p:nvSpPr>
        <p:spPr>
          <a:xfrm>
            <a:off x="777240" y="2468880"/>
            <a:ext cx="3429000" cy="3200400"/>
          </a:xfrm>
          <a:prstGeom prst="roundRect">
            <a:avLst>
              <a:gd name="adj" fmla="val 3429"/>
            </a:avLst>
          </a:prstGeom>
          <a:solidFill>
            <a:srgbClr val="1B3626"/>
          </a:solidFill>
          <a:ln>
            <a:noFill/>
          </a:ln>
          <a:effectLst/>
        </p:spPr>
      </p:sp>
      <p:sp>
        <p:nvSpPr>
          <p:cNvPr id="8" name="Shape 6"/>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wAYAAOAQAAA9CgAAXRQAABAAAAAmAAAACAAAAP//////////"/>
              </a:ext>
            </a:extLst>
          </p:cNvSpPr>
          <p:nvPr/>
        </p:nvSpPr>
        <p:spPr>
          <a:xfrm>
            <a:off x="1097280" y="2743200"/>
            <a:ext cx="567055" cy="567055"/>
          </a:xfrm>
          <a:prstGeom prst="ellipse">
            <a:avLst/>
          </a:prstGeom>
          <a:solidFill>
            <a:srgbClr val="E8792B"/>
          </a:solidFill>
          <a:ln>
            <a:noFill/>
          </a:ln>
          <a:effectLst/>
        </p:spPr>
      </p:sp>
      <p:sp>
        <p:nvSpPr>
          <p:cNvPr id="9" name="Text 7"/>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jBqY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AYAAOAQAAA9CgAAXRQAABAAAAAmAAAACAAAAP//////////"/>
              </a:ext>
            </a:extLst>
          </p:cNvSpPr>
          <p:nvPr/>
        </p:nvSpPr>
        <p:spPr>
          <a:xfrm>
            <a:off x="1097280" y="2743200"/>
            <a:ext cx="567055" cy="567055"/>
          </a:xfrm>
          <a:prstGeom prst="rect">
            <a:avLst/>
          </a:prstGeom>
          <a:noFill/>
          <a:ln>
            <a:noFill/>
          </a:ln>
          <a:effectLst/>
        </p:spPr>
        <p:txBody>
          <a:bodyPr vert="horz" wrap="square" lIns="0" tIns="0" rIns="0" bIns="0" numCol="1" spcCol="215900" anchor="ctr"/>
          <a:lstStyle/>
          <a:p>
            <a:pPr marL="0" indent="0" algn="ctr">
              <a:buNone/>
            </a:pPr>
            <a:r>
              <a:rPr lang="en-us" sz="2200" b="1" cap="none">
                <a:solidFill>
                  <a:srgbClr val="FFFFFF"/>
                </a:solidFill>
                <a:latin typeface="Cambria" pitchFamily="2" charset="0"/>
                <a:ea typeface="Cambria" pitchFamily="2" charset="0"/>
                <a:cs typeface="Cambria" pitchFamily="2" charset="0"/>
              </a:rPr>
              <a:t>1</a:t>
            </a:r>
            <a:endParaRPr lang="en-us" sz="2200" cap="none"/>
          </a:p>
        </p:txBody>
      </p:sp>
      <p:sp>
        <p:nvSpPr>
          <p:cNvPr id="10" name="Text 8"/>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AYAAKgVAAAwGAAAmBkAABAAAAAmAAAACAAAAP//////////"/>
              </a:ext>
            </a:extLst>
          </p:cNvSpPr>
          <p:nvPr/>
        </p:nvSpPr>
        <p:spPr>
          <a:xfrm>
            <a:off x="1097280" y="3520440"/>
            <a:ext cx="2834640" cy="640080"/>
          </a:xfrm>
          <a:prstGeom prst="rect">
            <a:avLst/>
          </a:prstGeom>
          <a:noFill/>
          <a:ln>
            <a:noFill/>
          </a:ln>
          <a:effectLst/>
        </p:spPr>
        <p:txBody>
          <a:bodyPr vert="horz" wrap="square" lIns="0" tIns="0" rIns="0" bIns="0" numCol="1" spcCol="215900" anchor="t"/>
          <a:lstStyle/>
          <a:p>
            <a:pPr marL="0" indent="0">
              <a:buNone/>
            </a:pPr>
            <a:r>
              <a:rPr lang="en-us" sz="2200" b="1" cap="none">
                <a:solidFill>
                  <a:srgbClr val="FFFFFF"/>
                </a:solidFill>
                <a:latin typeface="Cambria" pitchFamily="2" charset="0"/>
                <a:ea typeface="Cambria" pitchFamily="2" charset="0"/>
                <a:cs typeface="Cambria" pitchFamily="2" charset="0"/>
              </a:rPr>
              <a:t>Chord charts</a:t>
            </a:r>
            <a:endParaRPr lang="en-us" sz="2200" cap="none"/>
          </a:p>
        </p:txBody>
      </p:sp>
      <p:sp>
        <p:nvSpPr>
          <p:cNvPr id="11" name="Text 9"/>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jBqY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AYAAJgZAAB4GAAACCIAAAAAAAAmAAAACAAAAP//////////"/>
              </a:ext>
            </a:extLst>
          </p:cNvSpPr>
          <p:nvPr/>
        </p:nvSpPr>
        <p:spPr>
          <a:xfrm>
            <a:off x="1097280" y="4160520"/>
            <a:ext cx="2880360" cy="1371600"/>
          </a:xfrm>
          <a:prstGeom prst="rect">
            <a:avLst/>
          </a:prstGeom>
          <a:noFill/>
          <a:ln>
            <a:noFill/>
          </a:ln>
          <a:effectLst/>
        </p:spPr>
        <p:txBody>
          <a:bodyPr vert="horz" wrap="square" lIns="0" tIns="0" rIns="0" bIns="0" numCol="1" spcCol="215900" anchor="t"/>
          <a:lstStyle/>
          <a:p>
            <a:pPr marL="0" indent="0">
              <a:lnSpc>
                <a:spcPct val="115000"/>
              </a:lnSpc>
              <a:buNone/>
            </a:pPr>
            <a:r>
              <a:rPr lang="en-us" sz="1400" cap="none">
                <a:solidFill>
                  <a:srgbClr val="C2D4C9"/>
                </a:solidFill>
              </a:rPr>
              <a:t>ChordPro-native. Transpose to any key in one tap. A huge, glare-proof stage view. Guitarist can add tab which transposes with the song key.</a:t>
            </a:r>
            <a:endParaRPr lang="en-us" sz="1400" cap="none">
              <a:solidFill>
                <a:srgbClr val="C2D4C9"/>
              </a:solidFill>
            </a:endParaRPr>
          </a:p>
        </p:txBody>
      </p:sp>
      <p:sp>
        <p:nvSpPr>
          <p:cNvPr id="12" name="Shape 10"/>
          <p:cNvSpPr>
            <a:extLst>
              <a:ext uri="smNativeData">
                <pr:smNativeData xmlns:pr="smNativeData" xmlns="smNativeData" val="SMDATA_15_kgCCahMAAAAlAAAAZQAAAA0AAAAAkAAAAEgAAACQAAAASAAAAAAAAAAAAAAAAAAAAAEAAABQAAAAyuAoeXWOsT8AAAAAAADwvwAAAAAAAOA/AAAAAAAA4D8AAAAAAADgPwAAAAAAAOA/AAAAAAAA4D8AAAAAAADgPwAAAAAAAOA/AAAAAAAA4D8CAAAAjAAAAAEAAAAAAAAAGzYm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LIAADw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GzYmAP///wEAAAAAAAAAAAAAAAAAAAAAAAAAAAAAAAAAAAAAAAAAAAAAAAB/f38A5+bmA8zMzADAwP8Af39/AAAAAAAAAAAAAAAAAAAAAAAAAAAAIQAAABgAAAAUAAAAABsAADAPAAAYMAAA4CIAABAAAAAmAAAACAAAAP//////////"/>
              </a:ext>
            </a:extLst>
          </p:cNvSpPr>
          <p:nvPr/>
        </p:nvSpPr>
        <p:spPr>
          <a:xfrm>
            <a:off x="4389120" y="2468880"/>
            <a:ext cx="3429000" cy="3200400"/>
          </a:xfrm>
          <a:prstGeom prst="roundRect">
            <a:avLst>
              <a:gd name="adj" fmla="val 3429"/>
            </a:avLst>
          </a:prstGeom>
          <a:solidFill>
            <a:srgbClr val="1B3626"/>
          </a:solidFill>
          <a:ln>
            <a:noFill/>
          </a:ln>
          <a:effectLst/>
        </p:spPr>
      </p:sp>
      <p:sp>
        <p:nvSpPr>
          <p:cNvPr id="13" name="Shape 11"/>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rGy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BwAAOAQAAB1IAAAXRQAABAAAAAmAAAACAAAAP//////////"/>
              </a:ext>
            </a:extLst>
          </p:cNvSpPr>
          <p:nvPr/>
        </p:nvSpPr>
        <p:spPr>
          <a:xfrm>
            <a:off x="4709160" y="2743200"/>
            <a:ext cx="567055" cy="567055"/>
          </a:xfrm>
          <a:prstGeom prst="ellipse">
            <a:avLst/>
          </a:prstGeom>
          <a:solidFill>
            <a:srgbClr val="E8792B"/>
          </a:solidFill>
          <a:ln>
            <a:noFill/>
          </a:ln>
          <a:effectLst/>
        </p:spPr>
      </p:sp>
      <p:sp>
        <p:nvSpPr>
          <p:cNvPr id="14" name="Text 12"/>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LBAYFk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BwAAOAQAAB1IAAAXRQAABAAAAAmAAAACAAAAP//////////"/>
              </a:ext>
            </a:extLst>
          </p:cNvSpPr>
          <p:nvPr/>
        </p:nvSpPr>
        <p:spPr>
          <a:xfrm>
            <a:off x="4709160" y="2743200"/>
            <a:ext cx="567055" cy="567055"/>
          </a:xfrm>
          <a:prstGeom prst="rect">
            <a:avLst/>
          </a:prstGeom>
          <a:noFill/>
          <a:ln>
            <a:noFill/>
          </a:ln>
          <a:effectLst/>
        </p:spPr>
        <p:txBody>
          <a:bodyPr vert="horz" wrap="square" lIns="0" tIns="0" rIns="0" bIns="0" numCol="1" spcCol="215900" anchor="ctr"/>
          <a:lstStyle/>
          <a:p>
            <a:pPr marL="0" indent="0" algn="ctr">
              <a:buNone/>
            </a:pPr>
            <a:r>
              <a:rPr lang="en-us" sz="2200" b="1" cap="none">
                <a:solidFill>
                  <a:srgbClr val="FFFFFF"/>
                </a:solidFill>
                <a:latin typeface="Cambria" pitchFamily="2" charset="0"/>
                <a:ea typeface="Cambria" pitchFamily="2" charset="0"/>
                <a:cs typeface="Cambria" pitchFamily="2" charset="0"/>
              </a:rPr>
              <a:t>2</a:t>
            </a:r>
            <a:endParaRPr lang="en-us" sz="2200" cap="none"/>
          </a:p>
        </p:txBody>
      </p:sp>
      <p:sp>
        <p:nvSpPr>
          <p:cNvPr id="15" name="Text 13"/>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BwAAKgVAABoLgAAmBkAABAAAAAmAAAACAAAAP//////////"/>
              </a:ext>
            </a:extLst>
          </p:cNvSpPr>
          <p:nvPr/>
        </p:nvSpPr>
        <p:spPr>
          <a:xfrm>
            <a:off x="4709160" y="3520440"/>
            <a:ext cx="2834640" cy="640080"/>
          </a:xfrm>
          <a:prstGeom prst="rect">
            <a:avLst/>
          </a:prstGeom>
          <a:noFill/>
          <a:ln>
            <a:noFill/>
          </a:ln>
          <a:effectLst/>
        </p:spPr>
        <p:txBody>
          <a:bodyPr vert="horz" wrap="square" lIns="0" tIns="0" rIns="0" bIns="0" numCol="1" spcCol="215900" anchor="t"/>
          <a:lstStyle/>
          <a:p>
            <a:pPr marL="0" indent="0">
              <a:buNone/>
            </a:pPr>
            <a:r>
              <a:rPr lang="en-us" sz="2200" b="1" cap="none">
                <a:solidFill>
                  <a:srgbClr val="FFFFFF"/>
                </a:solidFill>
                <a:latin typeface="Cambria" pitchFamily="2" charset="0"/>
                <a:ea typeface="Cambria" pitchFamily="2" charset="0"/>
                <a:cs typeface="Cambria" pitchFamily="2" charset="0"/>
              </a:rPr>
              <a:t>Setlists</a:t>
            </a:r>
            <a:endParaRPr lang="en-us" sz="2200" cap="none"/>
          </a:p>
        </p:txBody>
      </p:sp>
      <p:sp>
        <p:nvSpPr>
          <p:cNvPr id="16" name="Text 14"/>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BwAAJgZAACwLgAACCIAAAAAAAAmAAAACAAAAP//////////"/>
              </a:ext>
            </a:extLst>
          </p:cNvSpPr>
          <p:nvPr/>
        </p:nvSpPr>
        <p:spPr>
          <a:xfrm>
            <a:off x="4709160" y="4160520"/>
            <a:ext cx="2880360" cy="1371600"/>
          </a:xfrm>
          <a:prstGeom prst="rect">
            <a:avLst/>
          </a:prstGeom>
          <a:noFill/>
          <a:ln>
            <a:noFill/>
          </a:ln>
          <a:effectLst/>
        </p:spPr>
        <p:txBody>
          <a:bodyPr vert="horz" wrap="square" lIns="0" tIns="0" rIns="0" bIns="0" numCol="1" spcCol="215900" anchor="t"/>
          <a:lstStyle/>
          <a:p>
            <a:pPr marL="0" indent="0">
              <a:lnSpc>
                <a:spcPct val="115000"/>
              </a:lnSpc>
              <a:buNone/>
            </a:pPr>
            <a:r>
              <a:rPr lang="en-us" sz="1400" cap="none">
                <a:solidFill>
                  <a:srgbClr val="C2D4C9"/>
                </a:solidFill>
              </a:rPr>
              <a:t>Build a service in seconds, set the key per song, and share it with the whole team without affecting the church database or other team members’ keys.</a:t>
            </a:r>
            <a:endParaRPr lang="en-us" sz="1400" cap="none">
              <a:solidFill>
                <a:srgbClr val="C2D4C9"/>
              </a:solidFill>
            </a:endParaRPr>
          </a:p>
        </p:txBody>
      </p:sp>
      <p:sp>
        <p:nvSpPr>
          <p:cNvPr id="17" name="Shape 15"/>
          <p:cNvSpPr>
            <a:extLst>
              <a:ext uri="smNativeData">
                <pr:smNativeData xmlns:pr="smNativeData" xmlns="smNativeData" val="SMDATA_15_kgCCahMAAAAlAAAAZQAAAA0AAAAAkAAAAEgAAACQAAAASAAAAAAAAAAAAAAAAAAAAAEAAABQAAAAyuAoeXWOsT8AAAAAAADwvwAAAAAAAOA/AAAAAAAA4D8AAAAAAADgPwAAAAAAAOA/AAAAAAAA4D8AAAAAAADgPwAAAAAAAOA/AAAAAAAA4D8CAAAAjAAAAAEAAAAAAAAAGzYm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GzYmAP///wEAAAAAAAAAAAAAAAAAAAAAAAAAAAAAAAAAAAAAAAAAAAAAAAB/f38A5+bmA8zMzADAwP8Af39/AAAAAAAAAAAAAAAAAAAAAAAAAAAAIQAAABgAAAAUAAAAODEAADAPAABQRgAA4CIAABAAAAAmAAAACAAAAP//////////"/>
              </a:ext>
            </a:extLst>
          </p:cNvSpPr>
          <p:nvPr/>
        </p:nvSpPr>
        <p:spPr>
          <a:xfrm>
            <a:off x="8001000" y="2468880"/>
            <a:ext cx="3429000" cy="3200400"/>
          </a:xfrm>
          <a:prstGeom prst="roundRect">
            <a:avLst>
              <a:gd name="adj" fmla="val 3429"/>
            </a:avLst>
          </a:prstGeom>
          <a:solidFill>
            <a:srgbClr val="1B3626"/>
          </a:solidFill>
          <a:ln>
            <a:noFill/>
          </a:ln>
          <a:effectLst/>
        </p:spPr>
      </p:sp>
      <p:sp>
        <p:nvSpPr>
          <p:cNvPr id="18" name="Shape 16"/>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MDMAAOAQAACtNgAAXRQAABAAAAAmAAAACAAAAP//////////"/>
              </a:ext>
            </a:extLst>
          </p:cNvSpPr>
          <p:nvPr/>
        </p:nvSpPr>
        <p:spPr>
          <a:xfrm>
            <a:off x="8321040" y="2743200"/>
            <a:ext cx="567055" cy="567055"/>
          </a:xfrm>
          <a:prstGeom prst="ellipse">
            <a:avLst/>
          </a:prstGeom>
          <a:solidFill>
            <a:srgbClr val="E8792B"/>
          </a:solidFill>
          <a:ln>
            <a:noFill/>
          </a:ln>
          <a:effectLst/>
        </p:spPr>
      </p:sp>
      <p:sp>
        <p:nvSpPr>
          <p:cNvPr id="19" name="Text 17"/>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MDMAAOAQAACtNgAAXRQAABAAAAAmAAAACAAAAP//////////"/>
              </a:ext>
            </a:extLst>
          </p:cNvSpPr>
          <p:nvPr/>
        </p:nvSpPr>
        <p:spPr>
          <a:xfrm>
            <a:off x="8321040" y="2743200"/>
            <a:ext cx="567055" cy="567055"/>
          </a:xfrm>
          <a:prstGeom prst="rect">
            <a:avLst/>
          </a:prstGeom>
          <a:noFill/>
          <a:ln>
            <a:noFill/>
          </a:ln>
          <a:effectLst/>
        </p:spPr>
        <p:txBody>
          <a:bodyPr vert="horz" wrap="square" lIns="0" tIns="0" rIns="0" bIns="0" numCol="1" spcCol="215900" anchor="ctr"/>
          <a:lstStyle/>
          <a:p>
            <a:pPr marL="0" indent="0" algn="ctr">
              <a:buNone/>
            </a:pPr>
            <a:r>
              <a:rPr lang="en-us" sz="2200" b="1" cap="none">
                <a:solidFill>
                  <a:srgbClr val="FFFFFF"/>
                </a:solidFill>
                <a:latin typeface="Cambria" pitchFamily="2" charset="0"/>
                <a:ea typeface="Cambria" pitchFamily="2" charset="0"/>
                <a:cs typeface="Cambria" pitchFamily="2" charset="0"/>
              </a:rPr>
              <a:t>3</a:t>
            </a:r>
            <a:endParaRPr lang="en-us" sz="2200" cap="none"/>
          </a:p>
        </p:txBody>
      </p:sp>
      <p:sp>
        <p:nvSpPr>
          <p:cNvPr id="20" name="Text 18"/>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MDMAAKgVAACgRAAAmBkAABAAAAAmAAAACAAAAP//////////"/>
              </a:ext>
            </a:extLst>
          </p:cNvSpPr>
          <p:nvPr/>
        </p:nvSpPr>
        <p:spPr>
          <a:xfrm>
            <a:off x="8321040" y="3520440"/>
            <a:ext cx="2834640" cy="640080"/>
          </a:xfrm>
          <a:prstGeom prst="rect">
            <a:avLst/>
          </a:prstGeom>
          <a:noFill/>
          <a:ln>
            <a:noFill/>
          </a:ln>
          <a:effectLst/>
        </p:spPr>
        <p:txBody>
          <a:bodyPr vert="horz" wrap="square" lIns="0" tIns="0" rIns="0" bIns="0" numCol="1" spcCol="215900" anchor="t"/>
          <a:lstStyle/>
          <a:p>
            <a:pPr marL="0" indent="0">
              <a:buNone/>
            </a:pPr>
            <a:r>
              <a:rPr lang="en-us" sz="2200" b="1" cap="none">
                <a:solidFill>
                  <a:srgbClr val="FFFFFF"/>
                </a:solidFill>
                <a:latin typeface="Cambria" pitchFamily="2" charset="0"/>
                <a:ea typeface="Cambria" pitchFamily="2" charset="0"/>
                <a:cs typeface="Cambria" pitchFamily="2" charset="0"/>
              </a:rPr>
              <a:t>The rota</a:t>
            </a:r>
            <a:endParaRPr lang="en-us" sz="2200" cap="none"/>
          </a:p>
        </p:txBody>
      </p:sp>
      <p:sp>
        <p:nvSpPr>
          <p:cNvPr id="21" name="Text 19"/>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MDMAAJgZAADoRAAACCIAABAAAAAmAAAACAAAAP//////////"/>
              </a:ext>
            </a:extLst>
          </p:cNvSpPr>
          <p:nvPr/>
        </p:nvSpPr>
        <p:spPr>
          <a:xfrm>
            <a:off x="8321040" y="4160520"/>
            <a:ext cx="2880360" cy="1371600"/>
          </a:xfrm>
          <a:prstGeom prst="rect">
            <a:avLst/>
          </a:prstGeom>
          <a:noFill/>
          <a:ln>
            <a:noFill/>
          </a:ln>
          <a:effectLst/>
        </p:spPr>
        <p:txBody>
          <a:bodyPr vert="horz" wrap="square" lIns="0" tIns="0" rIns="0" bIns="0" numCol="1" spcCol="215900" anchor="t"/>
          <a:lstStyle/>
          <a:p>
            <a:pPr marL="0" indent="0">
              <a:lnSpc>
                <a:spcPct val="115000"/>
              </a:lnSpc>
              <a:buNone/>
            </a:pPr>
            <a:r>
              <a:rPr lang="en-us" sz="1400" cap="none">
                <a:solidFill>
                  <a:srgbClr val="C2D4C9"/>
                </a:solidFill>
              </a:rPr>
              <a:t>Who's on, who's free, fair rotation, swaps and cover — sorted, not guessed.</a:t>
            </a:r>
            <a:endParaRPr lang="en-us" sz="1400" cap="none"/>
          </a:p>
        </p:txBody>
      </p:sp>
      <p:sp>
        <p:nvSpPr>
          <p:cNvPr id="22" name="Text 20"/>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EgkAAAIRgAAGCcAABAAAAAmAAAACAAAAP//////////"/>
              </a:ext>
            </a:extLst>
          </p:cNvSpPr>
          <p:nvPr/>
        </p:nvSpPr>
        <p:spPr>
          <a:xfrm>
            <a:off x="777240" y="5897880"/>
            <a:ext cx="10607040" cy="457200"/>
          </a:xfrm>
          <a:prstGeom prst="rect">
            <a:avLst/>
          </a:prstGeom>
          <a:noFill/>
          <a:ln>
            <a:noFill/>
          </a:ln>
          <a:effectLst/>
        </p:spPr>
        <p:txBody>
          <a:bodyPr vert="horz" wrap="square" lIns="0" tIns="0" rIns="0" bIns="0" numCol="1" spcCol="215900" anchor="ctr"/>
          <a:lstStyle/>
          <a:p>
            <a:pPr marL="0" indent="0">
              <a:buNone/>
            </a:pPr>
            <a:r>
              <a:rPr lang="en-us" sz="1400" i="1" cap="none">
                <a:solidFill>
                  <a:srgbClr val="F4A15C"/>
                </a:solidFill>
              </a:rPr>
              <a:t>Offline-first. Installs on any phone, tablet or computer. Nothing to download from an app store.</a:t>
            </a:r>
            <a:endParaRPr lang="en-us" sz="1400" cap="none"/>
          </a:p>
        </p:txBody>
      </p:sp>
      <p:sp>
        <p:nvSpPr>
          <p:cNvPr id="23" name="Text 21"/>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EUAABgnAACQSAAAyCgAABAAAAAmAAAACAAAAP//////////"/>
              </a:ext>
            </a:extLst>
          </p:cNvSpPr>
          <p:nvPr/>
        </p:nvSpPr>
        <p:spPr>
          <a:xfrm>
            <a:off x="11338560" y="6355080"/>
            <a:ext cx="457200" cy="274320"/>
          </a:xfrm>
          <a:prstGeom prst="rect">
            <a:avLst/>
          </a:prstGeom>
          <a:noFill/>
          <a:ln>
            <a:noFill/>
          </a:ln>
          <a:effectLst/>
        </p:spPr>
        <p:txBody>
          <a:bodyPr vert="horz" wrap="square" lIns="0" tIns="0" rIns="0" bIns="0" numCol="1" spcCol="215900" anchor="ctr"/>
          <a:lstStyle/>
          <a:p>
            <a:pPr marL="0" indent="0" algn="r">
              <a:buNone/>
            </a:pPr>
            <a:r>
              <a:rPr lang="en-us" sz="1000" cap="none">
                <a:solidFill>
                  <a:srgbClr val="5F7183"/>
                </a:solidFill>
              </a:rPr>
              <a:t>5</a:t>
            </a:r>
            <a:endParaRPr lang="en-us" sz="1000" cap="none"/>
          </a:p>
        </p:txBody>
      </p:sp>
    </p:spTree>
  </p:cSld>
  <p:clrMapOvr>
    <a:masterClrMapping/>
  </p:clrMapOvr>
  <p:timing>
    <p:tnLst>
      <p:par>
        <p:cTn id="1" dur="indefinite" restart="never" nodeType="tmRoot"/>
      </p:par>
    </p:tnLst>
  </p:timing>
</p:sld>
</file>

<file path=ppt/slides/slide6.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Q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GAMAAF0CAAD+AwAAQwMAABAAAAAmAAAACAAAAP//////////"/>
              </a:ext>
            </a:extLst>
          </p:cNvSpPr>
          <p:nvPr/>
        </p:nvSpPr>
        <p:spPr>
          <a:xfrm>
            <a:off x="502920" y="384175"/>
            <a:ext cx="146050" cy="146050"/>
          </a:xfrm>
          <a:prstGeom prst="ellipse">
            <a:avLst/>
          </a:prstGeom>
          <a:solidFill>
            <a:srgbClr val="E8792B"/>
          </a:solidFill>
          <a:ln>
            <a:noFill/>
          </a:ln>
          <a:effectLst/>
        </p:spPr>
      </p:sp>
      <p:sp>
        <p:nvSpPr>
          <p:cNvPr id="3" name="Text 1"/>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wQAANsBAABDFQAA0wMAABAAAAAmAAAACAAAAP//////////"/>
              </a:ext>
            </a:extLst>
          </p:cNvSpPr>
          <p:nvPr/>
        </p:nvSpPr>
        <p:spPr>
          <a:xfrm>
            <a:off x="713105" y="301625"/>
            <a:ext cx="2743200" cy="320040"/>
          </a:xfrm>
          <a:prstGeom prst="rect">
            <a:avLst/>
          </a:prstGeom>
          <a:noFill/>
          <a:ln>
            <a:noFill/>
          </a:ln>
          <a:effectLst/>
        </p:spPr>
        <p:txBody>
          <a:bodyPr vert="horz" wrap="square" lIns="0" tIns="0" rIns="0" bIns="0" numCol="1" spcCol="215900" anchor="ctr"/>
          <a:lstStyle/>
          <a:p>
            <a:pPr marL="0" indent="0" algn="l">
              <a:buNone/>
            </a:pPr>
            <a:r>
              <a:rPr lang="en-us" sz="1200" b="1" cap="none" spc="60">
                <a:solidFill>
                  <a:srgbClr val="1C2B24"/>
                </a:solidFill>
              </a:rPr>
              <a:t>UNISON</a:t>
            </a:r>
            <a:endParaRPr lang="en-us" sz="1200" cap="none"/>
          </a:p>
        </p:txBody>
      </p:sp>
      <p:sp>
        <p:nvSpPr>
          <p:cNvPr id="4" name="Text 2"/>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FgFAABoNwAAUAcAABAAAAAmAAAACAAAAP//////////"/>
              </a:ext>
            </a:extLst>
          </p:cNvSpPr>
          <p:nvPr/>
        </p:nvSpPr>
        <p:spPr>
          <a:xfrm>
            <a:off x="777240" y="868680"/>
            <a:ext cx="8229600" cy="320040"/>
          </a:xfrm>
          <a:prstGeom prst="rect">
            <a:avLst/>
          </a:prstGeom>
          <a:noFill/>
          <a:ln>
            <a:noFill/>
          </a:ln>
          <a:effectLst/>
        </p:spPr>
        <p:txBody>
          <a:bodyPr vert="horz" wrap="square" lIns="0" tIns="0" rIns="0" bIns="0" numCol="1" spcCol="215900" anchor="ctr"/>
          <a:lstStyle/>
          <a:p>
            <a:pPr marL="0" indent="0">
              <a:buNone/>
            </a:pPr>
            <a:r>
              <a:rPr lang="en-us" sz="1300" b="1" cap="none" spc="40">
                <a:solidFill>
                  <a:srgbClr val="E8792B"/>
                </a:solidFill>
              </a:rPr>
              <a:t>HOW IT FIXES IT · 1</a:t>
            </a:r>
            <a:endParaRPr lang="en-us" sz="1300" cap="none"/>
          </a:p>
        </p:txBody>
      </p:sp>
      <p:sp>
        <p:nvSpPr>
          <p:cNvPr id="5" name="Text 3"/>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DMHAAAIRgAAQwwAABAAAAAmAAAACAAAAP//////////"/>
              </a:ext>
            </a:extLst>
          </p:cNvSpPr>
          <p:nvPr/>
        </p:nvSpPr>
        <p:spPr>
          <a:xfrm>
            <a:off x="777240" y="1170305"/>
            <a:ext cx="10607040" cy="822960"/>
          </a:xfrm>
          <a:prstGeom prst="rect">
            <a:avLst/>
          </a:prstGeom>
          <a:noFill/>
          <a:ln>
            <a:noFill/>
          </a:ln>
          <a:effectLst/>
        </p:spPr>
        <p:txBody>
          <a:bodyPr vert="horz" wrap="square" lIns="0" tIns="0" rIns="0" bIns="0" numCol="1" spcCol="215900" anchor="ctr"/>
          <a:lstStyle/>
          <a:p>
            <a:pPr marL="0" indent="0">
              <a:buNone/>
            </a:pPr>
            <a:r>
              <a:rPr lang="en-us" sz="3200" b="1" cap="none">
                <a:solidFill>
                  <a:srgbClr val="1C2B24"/>
                </a:solidFill>
                <a:latin typeface="Cambria" pitchFamily="2" charset="0"/>
                <a:ea typeface="Cambria" pitchFamily="2" charset="0"/>
                <a:cs typeface="Cambria" pitchFamily="2" charset="0"/>
              </a:rPr>
              <a:t>The rota, finally sorted.</a:t>
            </a:r>
            <a:endParaRPr lang="en-us" sz="3200" cap="none"/>
          </a:p>
        </p:txBody>
      </p:sp>
      <p:sp>
        <p:nvSpPr>
          <p:cNvPr id="6" name="Shape 4"/>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HopM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HopMAP///wEAAAAAAAAAAAAAAAAAAAAAAAAAAAAAAAAAAAAAAAAAAAAAAAB/f38A5+bmA8zMzADAwP8Af39/AAAAAAAAAAAAAAAAAAAAAAAAAAAAIQAAABgAAAAUAAAAEAUAABAOAADgBwAA4BAAABAAAAAmAAAACAAAAP//////////"/>
              </a:ext>
            </a:extLst>
          </p:cNvSpPr>
          <p:nvPr/>
        </p:nvSpPr>
        <p:spPr>
          <a:xfrm>
            <a:off x="822960" y="2286000"/>
            <a:ext cx="457200" cy="457200"/>
          </a:xfrm>
          <a:prstGeom prst="ellipse">
            <a:avLst/>
          </a:prstGeom>
          <a:solidFill>
            <a:srgbClr val="1E8A4C"/>
          </a:solidFill>
          <a:ln>
            <a:noFill/>
          </a:ln>
          <a:effectLst/>
        </p:spPr>
      </p:sp>
      <p:sp>
        <p:nvSpPr>
          <p:cNvPr id="7" name="Text 5"/>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EAUAABAOAADgBwAA4BAAABAAAAAmAAAACAAAAP//////////"/>
              </a:ext>
            </a:extLst>
          </p:cNvSpPr>
          <p:nvPr/>
        </p:nvSpPr>
        <p:spPr>
          <a:xfrm>
            <a:off x="822960" y="2286000"/>
            <a:ext cx="457200" cy="457200"/>
          </a:xfrm>
          <a:prstGeom prst="rect">
            <a:avLst/>
          </a:prstGeom>
          <a:noFill/>
          <a:ln>
            <a:noFill/>
          </a:ln>
          <a:effectLst/>
        </p:spPr>
        <p:txBody>
          <a:bodyPr vert="horz" wrap="square" lIns="0" tIns="0" rIns="0" bIns="0" numCol="1" spcCol="215900" anchor="ctr"/>
          <a:lstStyle/>
          <a:p>
            <a:pPr marL="0" indent="0" algn="ctr">
              <a:buNone/>
            </a:pPr>
            <a:r>
              <a:rPr lang="en-us" sz="1600" b="1" cap="none">
                <a:solidFill>
                  <a:srgbClr val="FFFFFF"/>
                </a:solidFill>
              </a:rPr>
              <a:t>✓</a:t>
            </a:r>
            <a:endParaRPr lang="en-us" sz="1600" cap="none"/>
          </a:p>
        </p:txBody>
      </p:sp>
      <p:sp>
        <p:nvSpPr>
          <p:cNvPr id="8" name="Text 6"/>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DPu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AAkAAIANAABQKwAAkBIAABAAAAAmAAAACAAAAP//////////"/>
              </a:ext>
            </a:extLst>
          </p:cNvSpPr>
          <p:nvPr/>
        </p:nvSpPr>
        <p:spPr>
          <a:xfrm>
            <a:off x="1463040" y="2194560"/>
            <a:ext cx="5577840" cy="822960"/>
          </a:xfrm>
          <a:prstGeom prst="rect">
            <a:avLst/>
          </a:prstGeom>
          <a:noFill/>
          <a:ln>
            <a:noFill/>
          </a:ln>
          <a:effectLst/>
        </p:spPr>
        <p:txBody>
          <a:bodyPr vert="horz" wrap="square" lIns="0" tIns="0" rIns="0" bIns="0" numCol="1" spcCol="215900" anchor="ctr"/>
          <a:lstStyle/>
          <a:p>
            <a:pPr marL="0" indent="0">
              <a:lnSpc>
                <a:spcPct val="105000"/>
              </a:lnSpc>
              <a:buNone/>
            </a:pPr>
            <a:r>
              <a:rPr lang="en-us" sz="1700" b="1" cap="none">
                <a:solidFill>
                  <a:srgbClr val="1C2B24"/>
                </a:solidFill>
              </a:rPr>
              <a:t>Fair by design   </a:t>
            </a:r>
            <a:r>
              <a:rPr lang="en-us" sz="1500" b="1" cap="none">
                <a:solidFill>
                  <a:srgbClr val="5F7183"/>
                </a:solidFill>
              </a:rPr>
              <a:t>Unison spreads the load so the same three people aren't on every week.</a:t>
            </a:r>
            <a:endParaRPr lang="en-us" b="1" cap="none"/>
          </a:p>
        </p:txBody>
      </p:sp>
      <p:sp>
        <p:nvSpPr>
          <p:cNvPr id="9" name="Shape 7"/>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HopM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EKPw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HopMAP///wEAAAAAAAAAAAAAAAAAAAAAAAAAAAAAAAAAAAAAAAAAAAAAAAB/f38A5+bmA8zMzADAwP8Af39/AAAAAAAAAAAAAAAAAAAAAAAAAAAAIQAAABgAAAAUAAAAEAUAAM0TAADgBwAAnRYAABAAAAAmAAAACAAAAP//////////"/>
              </a:ext>
            </a:extLst>
          </p:cNvSpPr>
          <p:nvPr/>
        </p:nvSpPr>
        <p:spPr>
          <a:xfrm>
            <a:off x="822960" y="3218815"/>
            <a:ext cx="457200" cy="457200"/>
          </a:xfrm>
          <a:prstGeom prst="ellipse">
            <a:avLst/>
          </a:prstGeom>
          <a:solidFill>
            <a:srgbClr val="1E8A4C"/>
          </a:solidFill>
          <a:ln>
            <a:noFill/>
          </a:ln>
          <a:effectLst/>
        </p:spPr>
      </p:sp>
      <p:sp>
        <p:nvSpPr>
          <p:cNvPr id="10" name="Text 8"/>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xDAAc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EAUAAM0TAADgBwAAnRYAABAAAAAmAAAACAAAAP//////////"/>
              </a:ext>
            </a:extLst>
          </p:cNvSpPr>
          <p:nvPr/>
        </p:nvSpPr>
        <p:spPr>
          <a:xfrm>
            <a:off x="822960" y="3218815"/>
            <a:ext cx="457200" cy="457200"/>
          </a:xfrm>
          <a:prstGeom prst="rect">
            <a:avLst/>
          </a:prstGeom>
          <a:noFill/>
          <a:ln>
            <a:noFill/>
          </a:ln>
          <a:effectLst/>
        </p:spPr>
        <p:txBody>
          <a:bodyPr vert="horz" wrap="square" lIns="0" tIns="0" rIns="0" bIns="0" numCol="1" spcCol="215900" anchor="ctr"/>
          <a:lstStyle/>
          <a:p>
            <a:pPr marL="0" indent="0" algn="ctr">
              <a:buNone/>
            </a:pPr>
            <a:r>
              <a:rPr lang="en-us" sz="1600" b="1" cap="none">
                <a:solidFill>
                  <a:srgbClr val="FFFFFF"/>
                </a:solidFill>
              </a:rPr>
              <a:t>✓</a:t>
            </a:r>
            <a:endParaRPr lang="en-us" sz="1600" cap="none"/>
          </a:p>
        </p:txBody>
      </p:sp>
      <p:sp>
        <p:nvSpPr>
          <p:cNvPr id="11" name="Text 9"/>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HRJQ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AAkAAD0TAABQKwAATRgAABAAAAAmAAAACAAAAP//////////"/>
              </a:ext>
            </a:extLst>
          </p:cNvSpPr>
          <p:nvPr/>
        </p:nvSpPr>
        <p:spPr>
          <a:xfrm>
            <a:off x="1463040" y="3127375"/>
            <a:ext cx="5577840" cy="822960"/>
          </a:xfrm>
          <a:prstGeom prst="rect">
            <a:avLst/>
          </a:prstGeom>
          <a:noFill/>
          <a:ln>
            <a:noFill/>
          </a:ln>
          <a:effectLst/>
        </p:spPr>
        <p:txBody>
          <a:bodyPr vert="horz" wrap="square" lIns="0" tIns="0" rIns="0" bIns="0" numCol="1" spcCol="215900" anchor="ctr"/>
          <a:lstStyle/>
          <a:p>
            <a:pPr marL="0" indent="0">
              <a:lnSpc>
                <a:spcPct val="105000"/>
              </a:lnSpc>
              <a:buNone/>
            </a:pPr>
            <a:r>
              <a:rPr lang="en-us" sz="1700" b="1" cap="none">
                <a:solidFill>
                  <a:srgbClr val="1C2B24"/>
                </a:solidFill>
              </a:rPr>
              <a:t>“Am I on this Sunday?”   </a:t>
            </a:r>
            <a:r>
              <a:rPr lang="en-us" sz="1500" b="1" cap="none">
                <a:solidFill>
                  <a:srgbClr val="5F7183"/>
                </a:solidFill>
              </a:rPr>
              <a:t>Answered at a glance, from the home screen, before anyone taps a thing.</a:t>
            </a:r>
            <a:endParaRPr lang="en-us" b="1" cap="none"/>
          </a:p>
        </p:txBody>
      </p:sp>
      <p:sp>
        <p:nvSpPr>
          <p:cNvPr id="12" name="Shape 10"/>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HopM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7o2aw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HopMAP///wEAAAAAAAAAAAAAAAAAAAAAAAAAAAAAAAAAAAAAAAAAAAAAAAB/f38A5+bmA8zMzADAwP8Af39/AAAAAAAAAAAAAAAAAAAAAAAAAAAAIQAAABgAAAAUAAAAEAUAAIoZAADgBwAAWhwAABAAAAAmAAAACAAAAP//////////"/>
              </a:ext>
            </a:extLst>
          </p:cNvSpPr>
          <p:nvPr/>
        </p:nvSpPr>
        <p:spPr>
          <a:xfrm>
            <a:off x="822960" y="4151630"/>
            <a:ext cx="457200" cy="457200"/>
          </a:xfrm>
          <a:prstGeom prst="ellipse">
            <a:avLst/>
          </a:prstGeom>
          <a:solidFill>
            <a:srgbClr val="1E8A4C"/>
          </a:solidFill>
          <a:ln>
            <a:noFill/>
          </a:ln>
          <a:effectLst/>
        </p:spPr>
      </p:sp>
      <p:sp>
        <p:nvSpPr>
          <p:cNvPr id="13" name="Text 11"/>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H0V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EAUAAIoZAADgBwAAWhwAABAAAAAmAAAACAAAAP//////////"/>
              </a:ext>
            </a:extLst>
          </p:cNvSpPr>
          <p:nvPr/>
        </p:nvSpPr>
        <p:spPr>
          <a:xfrm>
            <a:off x="822960" y="4151630"/>
            <a:ext cx="457200" cy="457200"/>
          </a:xfrm>
          <a:prstGeom prst="rect">
            <a:avLst/>
          </a:prstGeom>
          <a:noFill/>
          <a:ln>
            <a:noFill/>
          </a:ln>
          <a:effectLst/>
        </p:spPr>
        <p:txBody>
          <a:bodyPr vert="horz" wrap="square" lIns="0" tIns="0" rIns="0" bIns="0" numCol="1" spcCol="215900" anchor="ctr"/>
          <a:lstStyle/>
          <a:p>
            <a:pPr marL="0" indent="0" algn="ctr">
              <a:buNone/>
            </a:pPr>
            <a:r>
              <a:rPr lang="en-us" sz="1600" b="1" cap="none">
                <a:solidFill>
                  <a:srgbClr val="FFFFFF"/>
                </a:solidFill>
              </a:rPr>
              <a:t>✓</a:t>
            </a:r>
            <a:endParaRPr lang="en-us" sz="1600" cap="none"/>
          </a:p>
        </p:txBody>
      </p:sp>
      <p:sp>
        <p:nvSpPr>
          <p:cNvPr id="14" name="Text 12"/>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K0D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AAkAAPoYAABQKwAACh4AABAAAAAmAAAACAAAAP//////////"/>
              </a:ext>
            </a:extLst>
          </p:cNvSpPr>
          <p:nvPr/>
        </p:nvSpPr>
        <p:spPr>
          <a:xfrm>
            <a:off x="1463040" y="4060190"/>
            <a:ext cx="5577840" cy="822960"/>
          </a:xfrm>
          <a:prstGeom prst="rect">
            <a:avLst/>
          </a:prstGeom>
          <a:noFill/>
          <a:ln>
            <a:noFill/>
          </a:ln>
          <a:effectLst/>
        </p:spPr>
        <p:txBody>
          <a:bodyPr vert="horz" wrap="square" lIns="0" tIns="0" rIns="0" bIns="0" numCol="1" spcCol="215900" anchor="ctr"/>
          <a:lstStyle/>
          <a:p>
            <a:pPr marL="0" indent="0">
              <a:lnSpc>
                <a:spcPct val="105000"/>
              </a:lnSpc>
              <a:buNone/>
            </a:pPr>
            <a:r>
              <a:rPr lang="en-us" sz="1700" b="1" cap="none">
                <a:solidFill>
                  <a:srgbClr val="1C2B24"/>
                </a:solidFill>
              </a:rPr>
              <a:t>Swaps &amp; cover, handled   </a:t>
            </a:r>
            <a:r>
              <a:rPr lang="en-us" sz="1500" b="1" cap="none">
                <a:solidFill>
                  <a:srgbClr val="5F7183"/>
                </a:solidFill>
              </a:rPr>
              <a:t>Can't make it? Request cover in the app — the right people get asked, and it updates itself.</a:t>
            </a:r>
            <a:endParaRPr lang="en-us" b="1" cap="none"/>
          </a:p>
        </p:txBody>
      </p:sp>
      <p:sp>
        <p:nvSpPr>
          <p:cNvPr id="15" name="Shape 13"/>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HopM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Bwq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HopMAP///wEAAAAAAAAAAAAAAAAAAAAAAAAAAAAAAAAAAAAAAAAAAAAAAAB/f38A5+bmA8zMzADAwP8Af39/AAAAAAAAAAAAAAAAAAAAAAAAAAAAIQAAABgAAAAUAAAAEAUAAEYfAADgBwAAFiIAABAAAAAmAAAACAAAAP//////////"/>
              </a:ext>
            </a:extLst>
          </p:cNvSpPr>
          <p:nvPr/>
        </p:nvSpPr>
        <p:spPr>
          <a:xfrm>
            <a:off x="822960" y="5083810"/>
            <a:ext cx="457200" cy="457200"/>
          </a:xfrm>
          <a:prstGeom prst="ellipse">
            <a:avLst/>
          </a:prstGeom>
          <a:solidFill>
            <a:srgbClr val="1E8A4C"/>
          </a:solidFill>
          <a:ln>
            <a:noFill/>
          </a:ln>
          <a:effectLst/>
        </p:spPr>
      </p:sp>
      <p:sp>
        <p:nvSpPr>
          <p:cNvPr id="16" name="Text 14"/>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S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EAUAAEYfAADgBwAAFiIAABAAAAAmAAAACAAAAP//////////"/>
              </a:ext>
            </a:extLst>
          </p:cNvSpPr>
          <p:nvPr/>
        </p:nvSpPr>
        <p:spPr>
          <a:xfrm>
            <a:off x="822960" y="5083810"/>
            <a:ext cx="457200" cy="457200"/>
          </a:xfrm>
          <a:prstGeom prst="rect">
            <a:avLst/>
          </a:prstGeom>
          <a:noFill/>
          <a:ln>
            <a:noFill/>
          </a:ln>
          <a:effectLst/>
        </p:spPr>
        <p:txBody>
          <a:bodyPr vert="horz" wrap="square" lIns="0" tIns="0" rIns="0" bIns="0" numCol="1" spcCol="215900" anchor="ctr"/>
          <a:lstStyle/>
          <a:p>
            <a:pPr marL="0" indent="0" algn="ctr">
              <a:buNone/>
            </a:pPr>
            <a:r>
              <a:rPr lang="en-us" sz="1600" b="1" cap="none">
                <a:solidFill>
                  <a:srgbClr val="FFFFFF"/>
                </a:solidFill>
              </a:rPr>
              <a:t>✓</a:t>
            </a:r>
            <a:endParaRPr lang="en-us" sz="1600" cap="none"/>
          </a:p>
        </p:txBody>
      </p:sp>
      <p:sp>
        <p:nvSpPr>
          <p:cNvPr id="17" name="Text 15"/>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Pwf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AAkAALYeAABQKwAAxiMAABAAAAAmAAAACAAAAP//////////"/>
              </a:ext>
            </a:extLst>
          </p:cNvSpPr>
          <p:nvPr/>
        </p:nvSpPr>
        <p:spPr>
          <a:xfrm>
            <a:off x="1463040" y="4992370"/>
            <a:ext cx="5577840" cy="822960"/>
          </a:xfrm>
          <a:prstGeom prst="rect">
            <a:avLst/>
          </a:prstGeom>
          <a:noFill/>
          <a:ln>
            <a:noFill/>
          </a:ln>
          <a:effectLst/>
        </p:spPr>
        <p:txBody>
          <a:bodyPr vert="horz" wrap="square" lIns="0" tIns="0" rIns="0" bIns="0" numCol="1" spcCol="215900" anchor="ctr"/>
          <a:lstStyle/>
          <a:p>
            <a:pPr marL="0" indent="0">
              <a:lnSpc>
                <a:spcPct val="105000"/>
              </a:lnSpc>
              <a:buNone/>
            </a:pPr>
            <a:r>
              <a:rPr lang="en-us" sz="1700" b="1" cap="none">
                <a:solidFill>
                  <a:srgbClr val="1C2B24"/>
                </a:solidFill>
              </a:rPr>
              <a:t>Handles the awkward bits   </a:t>
            </a:r>
            <a:r>
              <a:rPr lang="en-us" sz="1500" b="1" cap="none">
                <a:solidFill>
                  <a:srgbClr val="5F7183"/>
                </a:solidFill>
              </a:rPr>
              <a:t>5th Sundays, the MD's holiday, per-service needs — all built in.</a:t>
            </a:r>
            <a:endParaRPr lang="en-us" b="1" cap="none"/>
          </a:p>
        </p:txBody>
      </p:sp>
      <p:sp>
        <p:nvSpPr>
          <p:cNvPr id="18" name="Shape 16"/>
          <p:cNvSpPr>
            <a:extLst>
              <a:ext uri="smNativeData">
                <pr:smNativeData xmlns:pr="smNativeData" xmlns="smNativeData" val="SMDATA_15_kgCCahMAAAAlAAAAZQAAAA0AAAAAkAAAAEgAAACQAAAASAAAAAAAAAAAAAAAAAAAAAEAAABQAAAAzhlR2ht8sT8AAAAAAADwvwAAAAAAAOA/AAAAAAAA4D8AAAAAAADgPwAAAAAAAOA/AAAAAAAA4D8AAAAAAADgPwAAAAAAAOA/AAAAAAAA4D8CAAAAjAAAAAEAAAAAAAAA7fTvAP///wgAAAAAAAAAAAAAAAAAAAAAAAAAAAAAAAAAAAAAeAAAAAEAAABAAAAAAAAAAAAAAABaAAAAAAAAAAAAAAAAAAAAAAAAAAAAAAAAAAAAAAAAAAAAAAAAAAAAAAAAAAAAAAAAAAAAAAAAAAAAAAAAAAAAAAAAAAAAAAAAAAAAFAAAADwAAAABAAAAAAAAANjk3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7fTvAP///wEAAAAAAAAAAAAAAAAAAAAAAAAAAAAAAAAAAAAAAAAAANjk3AB/f38A5+bmA8zMzADAwP8Af39/AAAAAAAAAAAAAAAAAAAAAAAAAAAAIQAAABgAAAAUAAAA2C0AABAOAAAIRgAAICUAABAAAAAmAAAACAAAAP//////////"/>
              </a:ext>
            </a:extLst>
          </p:cNvSpPr>
          <p:nvPr/>
        </p:nvSpPr>
        <p:spPr>
          <a:xfrm>
            <a:off x="7452360" y="2286000"/>
            <a:ext cx="3931920" cy="3749040"/>
          </a:xfrm>
          <a:prstGeom prst="roundRect">
            <a:avLst>
              <a:gd name="adj" fmla="val 3415"/>
            </a:avLst>
          </a:prstGeom>
          <a:solidFill>
            <a:srgbClr val="EDF4EF"/>
          </a:solidFill>
          <a:ln w="12700" cap="flat" cmpd="sng" algn="ctr">
            <a:solidFill>
              <a:srgbClr val="D8E4DC"/>
            </a:solidFill>
            <a:prstDash val="solid"/>
            <a:headEnd type="none"/>
            <a:tailEnd type="none"/>
          </a:ln>
          <a:effectLst/>
        </p:spPr>
      </p:sp>
      <p:sp>
        <p:nvSpPr>
          <p:cNvPr id="19" name="Text 17"/>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0C8AAAgQAACgRAAASBIAABAAAAAmAAAACAAAAP//////////"/>
              </a:ext>
            </a:extLst>
          </p:cNvSpPr>
          <p:nvPr/>
        </p:nvSpPr>
        <p:spPr>
          <a:xfrm>
            <a:off x="7772400" y="2606040"/>
            <a:ext cx="3383280" cy="365760"/>
          </a:xfrm>
          <a:prstGeom prst="rect">
            <a:avLst/>
          </a:prstGeom>
          <a:noFill/>
          <a:ln>
            <a:noFill/>
          </a:ln>
          <a:effectLst/>
        </p:spPr>
        <p:txBody>
          <a:bodyPr vert="horz" wrap="square" lIns="0" tIns="0" rIns="0" bIns="0" numCol="1" spcCol="215900" anchor="ctr"/>
          <a:lstStyle/>
          <a:p>
            <a:pPr marL="0" indent="0">
              <a:buNone/>
            </a:pPr>
            <a:r>
              <a:rPr lang="en-us" sz="1300" b="1" cap="none" spc="40">
                <a:solidFill>
                  <a:srgbClr val="E8792B"/>
                </a:solidFill>
              </a:rPr>
              <a:t>The result</a:t>
            </a:r>
            <a:endParaRPr lang="en-us" sz="1300" cap="none"/>
          </a:p>
        </p:txBody>
      </p:sp>
      <p:sp>
        <p:nvSpPr>
          <p:cNvPr id="20" name="Text 18"/>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0C8AAJASAABYRAAAcCMAAAAAAAAmAAAACAAAAP//////////"/>
              </a:ext>
            </a:extLst>
          </p:cNvSpPr>
          <p:nvPr/>
        </p:nvSpPr>
        <p:spPr>
          <a:xfrm>
            <a:off x="7772400" y="3017520"/>
            <a:ext cx="3337560" cy="2743200"/>
          </a:xfrm>
          <a:prstGeom prst="rect">
            <a:avLst/>
          </a:prstGeom>
          <a:noFill/>
          <a:ln>
            <a:noFill/>
          </a:ln>
          <a:effectLst/>
        </p:spPr>
        <p:txBody>
          <a:bodyPr vert="horz" wrap="square" lIns="0" tIns="0" rIns="0" bIns="0" numCol="1" spcCol="215900" anchor="t"/>
          <a:lstStyle/>
          <a:p>
            <a:pPr marL="0" indent="0">
              <a:lnSpc>
                <a:spcPct val="110000"/>
              </a:lnSpc>
              <a:buNone/>
            </a:pPr>
            <a:r>
              <a:rPr lang="en-us" sz="2100" b="1" cap="none">
                <a:solidFill>
                  <a:srgbClr val="14663A"/>
                </a:solidFill>
                <a:latin typeface="Cambria" pitchFamily="2" charset="0"/>
                <a:ea typeface="Cambria" pitchFamily="2" charset="0"/>
                <a:cs typeface="Cambria" pitchFamily="2" charset="0"/>
              </a:rPr>
              <a:t>The worship coordinator gets valuable time back — and every volunteer knows exactly where they stand.</a:t>
            </a:r>
            <a:endParaRPr lang="en-us" sz="2100" cap="none"/>
          </a:p>
        </p:txBody>
      </p:sp>
      <p:sp>
        <p:nvSpPr>
          <p:cNvPr id="21" name="Text 19"/>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EUAABgnAACQSAAAyCgAABAAAAAmAAAACAAAAP//////////"/>
              </a:ext>
            </a:extLst>
          </p:cNvSpPr>
          <p:nvPr/>
        </p:nvSpPr>
        <p:spPr>
          <a:xfrm>
            <a:off x="11338560" y="6355080"/>
            <a:ext cx="457200" cy="274320"/>
          </a:xfrm>
          <a:prstGeom prst="rect">
            <a:avLst/>
          </a:prstGeom>
          <a:noFill/>
          <a:ln>
            <a:noFill/>
          </a:ln>
          <a:effectLst/>
        </p:spPr>
        <p:txBody>
          <a:bodyPr vert="horz" wrap="square" lIns="0" tIns="0" rIns="0" bIns="0" numCol="1" spcCol="215900" anchor="ctr"/>
          <a:lstStyle/>
          <a:p>
            <a:pPr marL="0" indent="0" algn="r">
              <a:buNone/>
            </a:pPr>
            <a:r>
              <a:rPr lang="en-us" sz="1000" cap="none">
                <a:solidFill>
                  <a:srgbClr val="5F7183"/>
                </a:solidFill>
              </a:rPr>
              <a:t>6</a:t>
            </a:r>
            <a:endParaRPr lang="en-us" sz="1000" cap="none"/>
          </a:p>
        </p:txBody>
      </p:sp>
    </p:spTree>
  </p:cSld>
  <p:clrMapOvr>
    <a:masterClrMapping/>
  </p:clrMapOvr>
  <p:timing>
    <p:tnLst>
      <p:par>
        <p:cTn id="1" dur="indefinite" restart="never" nodeType="tmRoot"/>
      </p:par>
    </p:tnLst>
  </p:timing>
</p:sld>
</file>

<file path=ppt/slides/slide7.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GAMAAF0CAAD+AwAAQwMAABAAAAAmAAAACAAAAP//////////"/>
              </a:ext>
            </a:extLst>
          </p:cNvSpPr>
          <p:nvPr/>
        </p:nvSpPr>
        <p:spPr>
          <a:xfrm>
            <a:off x="502920" y="384175"/>
            <a:ext cx="146050" cy="146050"/>
          </a:xfrm>
          <a:prstGeom prst="ellipse">
            <a:avLst/>
          </a:prstGeom>
          <a:solidFill>
            <a:srgbClr val="E8792B"/>
          </a:solidFill>
          <a:ln>
            <a:noFill/>
          </a:ln>
          <a:effectLst/>
        </p:spPr>
      </p:sp>
      <p:sp>
        <p:nvSpPr>
          <p:cNvPr id="3" name="Text 1"/>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wQAANsBAABDFQAA0wMAABAAAAAmAAAACAAAAP//////////"/>
              </a:ext>
            </a:extLst>
          </p:cNvSpPr>
          <p:nvPr/>
        </p:nvSpPr>
        <p:spPr>
          <a:xfrm>
            <a:off x="713105" y="301625"/>
            <a:ext cx="2743200" cy="320040"/>
          </a:xfrm>
          <a:prstGeom prst="rect">
            <a:avLst/>
          </a:prstGeom>
          <a:noFill/>
          <a:ln>
            <a:noFill/>
          </a:ln>
          <a:effectLst/>
        </p:spPr>
        <p:txBody>
          <a:bodyPr vert="horz" wrap="square" lIns="0" tIns="0" rIns="0" bIns="0" numCol="1" spcCol="215900" anchor="ctr"/>
          <a:lstStyle/>
          <a:p>
            <a:pPr marL="0" indent="0" algn="l">
              <a:buNone/>
            </a:pPr>
            <a:r>
              <a:rPr lang="en-us" sz="1200" b="1" cap="none" spc="60">
                <a:solidFill>
                  <a:srgbClr val="1C2B24"/>
                </a:solidFill>
              </a:rPr>
              <a:t>UNISON</a:t>
            </a:r>
            <a:endParaRPr lang="en-us" sz="1200" cap="none"/>
          </a:p>
        </p:txBody>
      </p:sp>
      <p:sp>
        <p:nvSpPr>
          <p:cNvPr id="4" name="Text 2"/>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FgFAABoNwAAUAcAABAAAAAmAAAACAAAAP//////////"/>
              </a:ext>
            </a:extLst>
          </p:cNvSpPr>
          <p:nvPr/>
        </p:nvSpPr>
        <p:spPr>
          <a:xfrm>
            <a:off x="777240" y="868680"/>
            <a:ext cx="8229600" cy="320040"/>
          </a:xfrm>
          <a:prstGeom prst="rect">
            <a:avLst/>
          </a:prstGeom>
          <a:noFill/>
          <a:ln>
            <a:noFill/>
          </a:ln>
          <a:effectLst/>
        </p:spPr>
        <p:txBody>
          <a:bodyPr vert="horz" wrap="square" lIns="0" tIns="0" rIns="0" bIns="0" numCol="1" spcCol="215900" anchor="ctr"/>
          <a:lstStyle/>
          <a:p>
            <a:pPr marL="0" indent="0">
              <a:buNone/>
            </a:pPr>
            <a:r>
              <a:rPr lang="en-us" sz="1300" b="1" cap="none" spc="40">
                <a:solidFill>
                  <a:srgbClr val="E8792B"/>
                </a:solidFill>
              </a:rPr>
              <a:t>HOW IT FIXES IT · 2</a:t>
            </a:r>
            <a:endParaRPr lang="en-us" sz="1300" cap="none"/>
          </a:p>
        </p:txBody>
      </p:sp>
      <p:sp>
        <p:nvSpPr>
          <p:cNvPr id="5" name="Text 3"/>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DMHAAAIRgAAQwwAABAAAAAmAAAACAAAAP//////////"/>
              </a:ext>
            </a:extLst>
          </p:cNvSpPr>
          <p:nvPr/>
        </p:nvSpPr>
        <p:spPr>
          <a:xfrm>
            <a:off x="777240" y="1170305"/>
            <a:ext cx="10607040" cy="822960"/>
          </a:xfrm>
          <a:prstGeom prst="rect">
            <a:avLst/>
          </a:prstGeom>
          <a:noFill/>
          <a:ln>
            <a:noFill/>
          </a:ln>
          <a:effectLst/>
        </p:spPr>
        <p:txBody>
          <a:bodyPr vert="horz" wrap="square" lIns="0" tIns="0" rIns="0" bIns="0" numCol="1" spcCol="215900" anchor="ctr"/>
          <a:lstStyle/>
          <a:p>
            <a:pPr marL="0" indent="0">
              <a:buNone/>
            </a:pPr>
            <a:r>
              <a:rPr lang="en-us" sz="3200" b="1" cap="none">
                <a:solidFill>
                  <a:srgbClr val="1C2B24"/>
                </a:solidFill>
                <a:latin typeface="Cambria" pitchFamily="2" charset="0"/>
                <a:ea typeface="Cambria" pitchFamily="2" charset="0"/>
                <a:cs typeface="Cambria" pitchFamily="2" charset="0"/>
              </a:rPr>
              <a:t>Charts that always work — in any key.</a:t>
            </a:r>
            <a:endParaRPr lang="en-us" sz="3200" cap="none"/>
          </a:p>
        </p:txBody>
      </p:sp>
      <p:sp>
        <p:nvSpPr>
          <p:cNvPr id="6" name="Shape 4"/>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EAUAABAOAADgBwAA4BAAABAAAAAmAAAACAAAAP//////////"/>
              </a:ext>
            </a:extLst>
          </p:cNvSpPr>
          <p:nvPr/>
        </p:nvSpPr>
        <p:spPr>
          <a:xfrm>
            <a:off x="822960" y="2286000"/>
            <a:ext cx="457200" cy="457200"/>
          </a:xfrm>
          <a:prstGeom prst="ellipse">
            <a:avLst/>
          </a:prstGeom>
          <a:solidFill>
            <a:srgbClr val="E8792B"/>
          </a:solidFill>
          <a:ln>
            <a:noFill/>
          </a:ln>
          <a:effectLst/>
        </p:spPr>
      </p:sp>
      <p:sp>
        <p:nvSpPr>
          <p:cNvPr id="7" name="Text 5"/>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EAUAABAOAADgBwAA4BAAABAAAAAmAAAACAAAAP//////////"/>
              </a:ext>
            </a:extLst>
          </p:cNvSpPr>
          <p:nvPr/>
        </p:nvSpPr>
        <p:spPr>
          <a:xfrm>
            <a:off x="822960" y="2286000"/>
            <a:ext cx="457200" cy="457200"/>
          </a:xfrm>
          <a:prstGeom prst="rect">
            <a:avLst/>
          </a:prstGeom>
          <a:noFill/>
          <a:ln>
            <a:noFill/>
          </a:ln>
          <a:effectLst/>
        </p:spPr>
        <p:txBody>
          <a:bodyPr vert="horz" wrap="square" lIns="0" tIns="0" rIns="0" bIns="0" numCol="1" spcCol="215900" anchor="ctr"/>
          <a:lstStyle/>
          <a:p>
            <a:pPr marL="0" indent="0" algn="ctr">
              <a:buNone/>
            </a:pPr>
            <a:r>
              <a:rPr lang="en-us" sz="1600" b="1" cap="none">
                <a:solidFill>
                  <a:srgbClr val="FFFFFF"/>
                </a:solidFill>
              </a:rPr>
              <a:t>♪</a:t>
            </a:r>
            <a:endParaRPr lang="en-us" sz="1600" cap="none"/>
          </a:p>
        </p:txBody>
      </p:sp>
      <p:sp>
        <p:nvSpPr>
          <p:cNvPr id="8" name="Text 6"/>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P8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AAkAAIANAACgRAAAkBIAABAAAAAmAAAACAAAAP//////////"/>
              </a:ext>
            </a:extLst>
          </p:cNvSpPr>
          <p:nvPr/>
        </p:nvSpPr>
        <p:spPr>
          <a:xfrm>
            <a:off x="1463040" y="2194560"/>
            <a:ext cx="9692640" cy="822960"/>
          </a:xfrm>
          <a:prstGeom prst="rect">
            <a:avLst/>
          </a:prstGeom>
          <a:noFill/>
          <a:ln>
            <a:noFill/>
          </a:ln>
          <a:effectLst/>
        </p:spPr>
        <p:txBody>
          <a:bodyPr vert="horz" wrap="square" lIns="0" tIns="0" rIns="0" bIns="0" numCol="1" spcCol="215900" anchor="ctr"/>
          <a:lstStyle/>
          <a:p>
            <a:pPr marL="0" indent="0">
              <a:lnSpc>
                <a:spcPct val="105000"/>
              </a:lnSpc>
              <a:buNone/>
            </a:pPr>
            <a:r>
              <a:rPr lang="en-us" sz="1700" b="1" cap="none">
                <a:solidFill>
                  <a:srgbClr val="1C2B24"/>
                </a:solidFill>
              </a:rPr>
              <a:t>One tap to any key   </a:t>
            </a:r>
            <a:r>
              <a:rPr lang="en-us" sz="1500" b="1" cap="none">
                <a:solidFill>
                  <a:srgbClr val="5F7183"/>
                </a:solidFill>
              </a:rPr>
              <a:t>Transpose the whole song instantly — no more re-writing charts on a Sunday morning.</a:t>
            </a:r>
            <a:endParaRPr lang="en-us" b="1" cap="none"/>
          </a:p>
        </p:txBody>
      </p:sp>
      <p:sp>
        <p:nvSpPr>
          <p:cNvPr id="9" name="Shape 7"/>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EAUAAM0TAADgBwAAnRYAABAAAAAmAAAACAAAAP//////////"/>
              </a:ext>
            </a:extLst>
          </p:cNvSpPr>
          <p:nvPr/>
        </p:nvSpPr>
        <p:spPr>
          <a:xfrm>
            <a:off x="822960" y="3218815"/>
            <a:ext cx="457200" cy="457200"/>
          </a:xfrm>
          <a:prstGeom prst="ellipse">
            <a:avLst/>
          </a:prstGeom>
          <a:solidFill>
            <a:srgbClr val="E8792B"/>
          </a:solidFill>
          <a:ln>
            <a:noFill/>
          </a:ln>
          <a:effectLst/>
        </p:spPr>
      </p:sp>
      <p:sp>
        <p:nvSpPr>
          <p:cNvPr id="10" name="Text 8"/>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EAUAAM0TAADgBwAAnRYAABAAAAAmAAAACAAAAP//////////"/>
              </a:ext>
            </a:extLst>
          </p:cNvSpPr>
          <p:nvPr/>
        </p:nvSpPr>
        <p:spPr>
          <a:xfrm>
            <a:off x="822960" y="3218815"/>
            <a:ext cx="457200" cy="457200"/>
          </a:xfrm>
          <a:prstGeom prst="rect">
            <a:avLst/>
          </a:prstGeom>
          <a:noFill/>
          <a:ln>
            <a:noFill/>
          </a:ln>
          <a:effectLst/>
        </p:spPr>
        <p:txBody>
          <a:bodyPr vert="horz" wrap="square" lIns="0" tIns="0" rIns="0" bIns="0" numCol="1" spcCol="215900" anchor="ctr"/>
          <a:lstStyle/>
          <a:p>
            <a:pPr marL="0" indent="0" algn="ctr">
              <a:buNone/>
            </a:pPr>
            <a:r>
              <a:rPr lang="en-us" sz="1600" b="1" cap="none">
                <a:solidFill>
                  <a:srgbClr val="FFFFFF"/>
                </a:solidFill>
              </a:rPr>
              <a:t>♪</a:t>
            </a:r>
            <a:endParaRPr lang="en-us" sz="1600" cap="none"/>
          </a:p>
        </p:txBody>
      </p:sp>
      <p:sp>
        <p:nvSpPr>
          <p:cNvPr id="11" name="Text 9"/>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AAkAAD0TAACgRAAATRgAABAAAAAmAAAACAAAAP//////////"/>
              </a:ext>
            </a:extLst>
          </p:cNvSpPr>
          <p:nvPr/>
        </p:nvSpPr>
        <p:spPr>
          <a:xfrm>
            <a:off x="1463040" y="3127375"/>
            <a:ext cx="9692640" cy="822960"/>
          </a:xfrm>
          <a:prstGeom prst="rect">
            <a:avLst/>
          </a:prstGeom>
          <a:noFill/>
          <a:ln>
            <a:noFill/>
          </a:ln>
          <a:effectLst/>
        </p:spPr>
        <p:txBody>
          <a:bodyPr vert="horz" wrap="square" lIns="0" tIns="0" rIns="0" bIns="0" numCol="1" spcCol="215900" anchor="ctr"/>
          <a:lstStyle/>
          <a:p>
            <a:pPr marL="0" indent="0">
              <a:lnSpc>
                <a:spcPct val="105000"/>
              </a:lnSpc>
              <a:buNone/>
            </a:pPr>
            <a:r>
              <a:rPr lang="en-us" sz="1700" b="1" cap="none">
                <a:solidFill>
                  <a:srgbClr val="1C2B24"/>
                </a:solidFill>
              </a:rPr>
              <a:t>Built for the stage   </a:t>
            </a:r>
            <a:r>
              <a:rPr lang="en-us" sz="1500" b="1" cap="none">
                <a:solidFill>
                  <a:srgbClr val="5F7183"/>
                </a:solidFill>
              </a:rPr>
              <a:t>Huge, readable type and a dark, no-clutter view that a shaking hand can read in a dim hall.</a:t>
            </a:r>
            <a:endParaRPr lang="en-us" b="1" cap="none"/>
          </a:p>
        </p:txBody>
      </p:sp>
      <p:sp>
        <p:nvSpPr>
          <p:cNvPr id="12" name="Shape 10"/>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EAUAAIoZAADgBwAAWhwAABAAAAAmAAAACAAAAP//////////"/>
              </a:ext>
            </a:extLst>
          </p:cNvSpPr>
          <p:nvPr/>
        </p:nvSpPr>
        <p:spPr>
          <a:xfrm>
            <a:off x="822960" y="4151630"/>
            <a:ext cx="457200" cy="457200"/>
          </a:xfrm>
          <a:prstGeom prst="ellipse">
            <a:avLst/>
          </a:prstGeom>
          <a:solidFill>
            <a:srgbClr val="E8792B"/>
          </a:solidFill>
          <a:ln>
            <a:noFill/>
          </a:ln>
          <a:effectLst/>
        </p:spPr>
      </p:sp>
      <p:sp>
        <p:nvSpPr>
          <p:cNvPr id="13" name="Text 11"/>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EAUAAIoZAADgBwAAWhwAABAAAAAmAAAACAAAAP//////////"/>
              </a:ext>
            </a:extLst>
          </p:cNvSpPr>
          <p:nvPr/>
        </p:nvSpPr>
        <p:spPr>
          <a:xfrm>
            <a:off x="822960" y="4151630"/>
            <a:ext cx="457200" cy="457200"/>
          </a:xfrm>
          <a:prstGeom prst="rect">
            <a:avLst/>
          </a:prstGeom>
          <a:noFill/>
          <a:ln>
            <a:noFill/>
          </a:ln>
          <a:effectLst/>
        </p:spPr>
        <p:txBody>
          <a:bodyPr vert="horz" wrap="square" lIns="0" tIns="0" rIns="0" bIns="0" numCol="1" spcCol="215900" anchor="ctr"/>
          <a:lstStyle/>
          <a:p>
            <a:pPr marL="0" indent="0" algn="ctr">
              <a:buNone/>
            </a:pPr>
            <a:r>
              <a:rPr lang="en-us" sz="1600" b="1" cap="none">
                <a:solidFill>
                  <a:srgbClr val="FFFFFF"/>
                </a:solidFill>
              </a:rPr>
              <a:t>♪</a:t>
            </a:r>
            <a:endParaRPr lang="en-us" sz="1600" cap="none"/>
          </a:p>
        </p:txBody>
      </p:sp>
      <p:sp>
        <p:nvSpPr>
          <p:cNvPr id="14" name="Text 12"/>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AAkAAPoYAACgRAAACh4AABAAAAAmAAAACAAAAP//////////"/>
              </a:ext>
            </a:extLst>
          </p:cNvSpPr>
          <p:nvPr/>
        </p:nvSpPr>
        <p:spPr>
          <a:xfrm>
            <a:off x="1463040" y="4060190"/>
            <a:ext cx="9692640" cy="822960"/>
          </a:xfrm>
          <a:prstGeom prst="rect">
            <a:avLst/>
          </a:prstGeom>
          <a:noFill/>
          <a:ln>
            <a:noFill/>
          </a:ln>
          <a:effectLst/>
        </p:spPr>
        <p:txBody>
          <a:bodyPr vert="horz" wrap="square" lIns="0" tIns="0" rIns="0" bIns="0" numCol="1" spcCol="215900" anchor="ctr"/>
          <a:lstStyle/>
          <a:p>
            <a:pPr marL="0" indent="0">
              <a:lnSpc>
                <a:spcPct val="105000"/>
              </a:lnSpc>
              <a:buNone/>
            </a:pPr>
            <a:r>
              <a:rPr lang="en-us" sz="1700" b="1" cap="none">
                <a:solidFill>
                  <a:srgbClr val="1C2B24"/>
                </a:solidFill>
              </a:rPr>
              <a:t>Everyone's part, together   </a:t>
            </a:r>
            <a:r>
              <a:rPr lang="en-us" sz="1500" b="1" cap="none">
                <a:solidFill>
                  <a:srgbClr val="5F7183"/>
                </a:solidFill>
              </a:rPr>
              <a:t>Vocal parts and per-service keys, so singers and players see exactly what they need.</a:t>
            </a:r>
            <a:endParaRPr lang="en-us" b="1" cap="none"/>
          </a:p>
        </p:txBody>
      </p:sp>
      <p:sp>
        <p:nvSpPr>
          <p:cNvPr id="15" name="Shape 13"/>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EAUAAEYfAADgBwAAFiIAABAAAAAmAAAACAAAAP//////////"/>
              </a:ext>
            </a:extLst>
          </p:cNvSpPr>
          <p:nvPr/>
        </p:nvSpPr>
        <p:spPr>
          <a:xfrm>
            <a:off x="822960" y="5083810"/>
            <a:ext cx="457200" cy="457200"/>
          </a:xfrm>
          <a:prstGeom prst="ellipse">
            <a:avLst/>
          </a:prstGeom>
          <a:solidFill>
            <a:srgbClr val="E8792B"/>
          </a:solidFill>
          <a:ln>
            <a:noFill/>
          </a:ln>
          <a:effectLst/>
        </p:spPr>
      </p:sp>
      <p:sp>
        <p:nvSpPr>
          <p:cNvPr id="16" name="Text 14"/>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EAUAAEYfAADgBwAAFiIAABAAAAAmAAAACAAAAP//////////"/>
              </a:ext>
            </a:extLst>
          </p:cNvSpPr>
          <p:nvPr/>
        </p:nvSpPr>
        <p:spPr>
          <a:xfrm>
            <a:off x="822960" y="5083810"/>
            <a:ext cx="457200" cy="457200"/>
          </a:xfrm>
          <a:prstGeom prst="rect">
            <a:avLst/>
          </a:prstGeom>
          <a:noFill/>
          <a:ln>
            <a:noFill/>
          </a:ln>
          <a:effectLst/>
        </p:spPr>
        <p:txBody>
          <a:bodyPr vert="horz" wrap="square" lIns="0" tIns="0" rIns="0" bIns="0" numCol="1" spcCol="215900" anchor="ctr"/>
          <a:lstStyle/>
          <a:p>
            <a:pPr marL="0" indent="0" algn="ctr">
              <a:buNone/>
            </a:pPr>
            <a:r>
              <a:rPr lang="en-us" sz="1600" b="1" cap="none">
                <a:solidFill>
                  <a:srgbClr val="FFFFFF"/>
                </a:solidFill>
              </a:rPr>
              <a:t>♪</a:t>
            </a:r>
            <a:endParaRPr lang="en-us" sz="1600" cap="none"/>
          </a:p>
        </p:txBody>
      </p:sp>
      <p:sp>
        <p:nvSpPr>
          <p:cNvPr id="17" name="Text 15"/>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AAkAALYeAACgRAAAxiMAABAAAAAmAAAACAAAAP//////////"/>
              </a:ext>
            </a:extLst>
          </p:cNvSpPr>
          <p:nvPr/>
        </p:nvSpPr>
        <p:spPr>
          <a:xfrm>
            <a:off x="1463040" y="4992370"/>
            <a:ext cx="9692640" cy="822960"/>
          </a:xfrm>
          <a:prstGeom prst="rect">
            <a:avLst/>
          </a:prstGeom>
          <a:noFill/>
          <a:ln>
            <a:noFill/>
          </a:ln>
          <a:effectLst/>
        </p:spPr>
        <p:txBody>
          <a:bodyPr vert="horz" wrap="square" lIns="0" tIns="0" rIns="0" bIns="0" numCol="1" spcCol="215900" anchor="ctr"/>
          <a:lstStyle/>
          <a:p>
            <a:pPr marL="0" indent="0">
              <a:lnSpc>
                <a:spcPct val="105000"/>
              </a:lnSpc>
              <a:buNone/>
            </a:pPr>
            <a:r>
              <a:rPr lang="en-us" sz="1700" b="1" cap="none">
                <a:solidFill>
                  <a:srgbClr val="1C2B24"/>
                </a:solidFill>
              </a:rPr>
              <a:t>Your whole library, shared   </a:t>
            </a:r>
            <a:r>
              <a:rPr lang="en-us" sz="1500" b="1" cap="none">
                <a:solidFill>
                  <a:srgbClr val="5F7183"/>
                </a:solidFill>
              </a:rPr>
              <a:t>One place for every song, on every team member's phone — not scattered across paper and PDFs.</a:t>
            </a:r>
            <a:endParaRPr lang="en-us" b="1" cap="none"/>
          </a:p>
        </p:txBody>
      </p:sp>
      <p:sp>
        <p:nvSpPr>
          <p:cNvPr id="18" name="Text 16"/>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Q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EUAABgnAACQSAAAyCgAABAAAAAmAAAACAAAAP//////////"/>
              </a:ext>
            </a:extLst>
          </p:cNvSpPr>
          <p:nvPr/>
        </p:nvSpPr>
        <p:spPr>
          <a:xfrm>
            <a:off x="11338560" y="6355080"/>
            <a:ext cx="457200" cy="274320"/>
          </a:xfrm>
          <a:prstGeom prst="rect">
            <a:avLst/>
          </a:prstGeom>
          <a:noFill/>
          <a:ln>
            <a:noFill/>
          </a:ln>
          <a:effectLst/>
        </p:spPr>
        <p:txBody>
          <a:bodyPr vert="horz" wrap="square" lIns="0" tIns="0" rIns="0" bIns="0" numCol="1" spcCol="215900" anchor="ctr"/>
          <a:lstStyle/>
          <a:p>
            <a:pPr marL="0" indent="0" algn="r">
              <a:buNone/>
            </a:pPr>
            <a:r>
              <a:rPr lang="en-us" sz="1000" cap="none">
                <a:solidFill>
                  <a:srgbClr val="5F7183"/>
                </a:solidFill>
              </a:rPr>
              <a:t>7</a:t>
            </a:r>
            <a:endParaRPr lang="en-us" sz="1000" cap="none"/>
          </a:p>
        </p:txBody>
      </p:sp>
    </p:spTree>
  </p:cSld>
  <p:clrMapOvr>
    <a:masterClrMapping/>
  </p:clrMapOvr>
  <p:timing>
    <p:tnLst>
      <p:par>
        <p:cTn id="1" dur="indefinite" restart="never" nodeType="tmRoot"/>
      </p:par>
    </p:tnLst>
  </p:timing>
</p:sld>
</file>

<file path=ppt/slides/slide8.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Q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GAMAAF0CAAD+AwAAQwMAABAAAAAmAAAACAAAAP//////////"/>
              </a:ext>
            </a:extLst>
          </p:cNvSpPr>
          <p:nvPr/>
        </p:nvSpPr>
        <p:spPr>
          <a:xfrm>
            <a:off x="502920" y="384175"/>
            <a:ext cx="146050" cy="146050"/>
          </a:xfrm>
          <a:prstGeom prst="ellipse">
            <a:avLst/>
          </a:prstGeom>
          <a:solidFill>
            <a:srgbClr val="E8792B"/>
          </a:solidFill>
          <a:ln>
            <a:noFill/>
          </a:ln>
          <a:effectLst/>
        </p:spPr>
      </p:sp>
      <p:sp>
        <p:nvSpPr>
          <p:cNvPr id="3" name="Text 1"/>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Q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wQAANsBAABDFQAA0wMAABAAAAAmAAAACAAAAP//////////"/>
              </a:ext>
            </a:extLst>
          </p:cNvSpPr>
          <p:nvPr/>
        </p:nvSpPr>
        <p:spPr>
          <a:xfrm>
            <a:off x="713105" y="301625"/>
            <a:ext cx="2743200" cy="320040"/>
          </a:xfrm>
          <a:prstGeom prst="rect">
            <a:avLst/>
          </a:prstGeom>
          <a:noFill/>
          <a:ln>
            <a:noFill/>
          </a:ln>
          <a:effectLst/>
        </p:spPr>
        <p:txBody>
          <a:bodyPr vert="horz" wrap="square" lIns="0" tIns="0" rIns="0" bIns="0" numCol="1" spcCol="215900" anchor="ctr"/>
          <a:lstStyle/>
          <a:p>
            <a:pPr marL="0" indent="0" algn="l">
              <a:buNone/>
            </a:pPr>
            <a:r>
              <a:rPr lang="en-us" sz="1200" b="1" cap="none" spc="60">
                <a:solidFill>
                  <a:srgbClr val="1C2B24"/>
                </a:solidFill>
              </a:rPr>
              <a:t>UNISON</a:t>
            </a:r>
            <a:endParaRPr lang="en-us" sz="1200" cap="none"/>
          </a:p>
        </p:txBody>
      </p:sp>
      <p:sp>
        <p:nvSpPr>
          <p:cNvPr id="4" name="Text 2"/>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FgFAABoNwAAUAcAABAAAAAmAAAACAAAAP//////////"/>
              </a:ext>
            </a:extLst>
          </p:cNvSpPr>
          <p:nvPr/>
        </p:nvSpPr>
        <p:spPr>
          <a:xfrm>
            <a:off x="777240" y="868680"/>
            <a:ext cx="8229600" cy="320040"/>
          </a:xfrm>
          <a:prstGeom prst="rect">
            <a:avLst/>
          </a:prstGeom>
          <a:noFill/>
          <a:ln>
            <a:noFill/>
          </a:ln>
          <a:effectLst/>
        </p:spPr>
        <p:txBody>
          <a:bodyPr vert="horz" wrap="square" lIns="0" tIns="0" rIns="0" bIns="0" numCol="1" spcCol="215900" anchor="ctr"/>
          <a:lstStyle/>
          <a:p>
            <a:pPr marL="0" indent="0">
              <a:buNone/>
            </a:pPr>
            <a:r>
              <a:rPr lang="en-us" sz="1300" b="1" cap="none" spc="40">
                <a:solidFill>
                  <a:srgbClr val="E8792B"/>
                </a:solidFill>
              </a:rPr>
              <a:t>HOW IT FIXES IT · 3</a:t>
            </a:r>
            <a:endParaRPr lang="en-us" sz="1300" cap="none"/>
          </a:p>
        </p:txBody>
      </p:sp>
      <p:sp>
        <p:nvSpPr>
          <p:cNvPr id="5" name="Text 3"/>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DMHAAAIRgAAQwwAABAAAAAmAAAACAAAAP//////////"/>
              </a:ext>
            </a:extLst>
          </p:cNvSpPr>
          <p:nvPr/>
        </p:nvSpPr>
        <p:spPr>
          <a:xfrm>
            <a:off x="777240" y="1170305"/>
            <a:ext cx="10607040" cy="822960"/>
          </a:xfrm>
          <a:prstGeom prst="rect">
            <a:avLst/>
          </a:prstGeom>
          <a:noFill/>
          <a:ln>
            <a:noFill/>
          </a:ln>
          <a:effectLst/>
        </p:spPr>
        <p:txBody>
          <a:bodyPr vert="horz" wrap="square" lIns="0" tIns="0" rIns="0" bIns="0" numCol="1" spcCol="215900" anchor="ctr"/>
          <a:lstStyle/>
          <a:p>
            <a:pPr marL="0" indent="0">
              <a:buNone/>
            </a:pPr>
            <a:r>
              <a:rPr lang="en-us" sz="3200" b="1" cap="none">
                <a:solidFill>
                  <a:srgbClr val="1C2B24"/>
                </a:solidFill>
                <a:latin typeface="Cambria" pitchFamily="2" charset="0"/>
                <a:ea typeface="Cambria" pitchFamily="2" charset="0"/>
                <a:cs typeface="Cambria" pitchFamily="2" charset="0"/>
              </a:rPr>
              <a:t>Works with no signal. That's the whole point.</a:t>
            </a:r>
            <a:endParaRPr lang="en-us" sz="3200" cap="none"/>
          </a:p>
        </p:txBody>
      </p:sp>
      <p:sp>
        <p:nvSpPr>
          <p:cNvPr id="6" name="Text 4"/>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MgNAAAYJwAAaBwAABAAAAAmAAAACAAAAP//////////"/>
              </a:ext>
            </a:extLst>
          </p:cNvSpPr>
          <p:nvPr/>
        </p:nvSpPr>
        <p:spPr>
          <a:xfrm>
            <a:off x="777240" y="2240280"/>
            <a:ext cx="5577840" cy="2377440"/>
          </a:xfrm>
          <a:prstGeom prst="rect">
            <a:avLst/>
          </a:prstGeom>
          <a:noFill/>
          <a:ln>
            <a:noFill/>
          </a:ln>
          <a:effectLst/>
        </p:spPr>
        <p:txBody>
          <a:bodyPr vert="horz" wrap="square" lIns="0" tIns="0" rIns="0" bIns="0" numCol="1" spcCol="215900" anchor="t"/>
          <a:lstStyle/>
          <a:p>
            <a:pPr marL="0" indent="0">
              <a:lnSpc>
                <a:spcPct val="125000"/>
              </a:lnSpc>
              <a:buNone/>
            </a:pPr>
            <a:r>
              <a:rPr lang="en-us" b="1" cap="none">
                <a:solidFill>
                  <a:srgbClr val="1C2B24"/>
                </a:solidFill>
              </a:rPr>
              <a:t>Church halls have thick walls and dead Wi-Fi. So Unison keeps everything on the device. Your charts, your set and your rota all open in airplane mode — instantly. Make an edit with no signal and it quietly saves, then syncs itself the moment you're back online. Nothing lost, nothing spinning.</a:t>
            </a:r>
            <a:endParaRPr lang="en-us" b="1" cap="none">
              <a:solidFill>
                <a:srgbClr val="1C2B24"/>
              </a:solidFill>
            </a:endParaRPr>
          </a:p>
        </p:txBody>
      </p:sp>
      <p:sp>
        <p:nvSpPr>
          <p:cNvPr id="7" name="Text 5"/>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NAdAAAYJwAAcCMAABAAAAAmAAAACAAAAP//////////"/>
              </a:ext>
            </a:extLst>
          </p:cNvSpPr>
          <p:nvPr/>
        </p:nvSpPr>
        <p:spPr>
          <a:xfrm>
            <a:off x="777240" y="4846320"/>
            <a:ext cx="5577840" cy="914400"/>
          </a:xfrm>
          <a:prstGeom prst="rect">
            <a:avLst/>
          </a:prstGeom>
          <a:noFill/>
          <a:ln>
            <a:noFill/>
          </a:ln>
          <a:effectLst/>
        </p:spPr>
        <p:txBody>
          <a:bodyPr vert="horz" wrap="square" lIns="0" tIns="0" rIns="0" bIns="0" numCol="1" spcCol="215900" anchor="t"/>
          <a:lstStyle/>
          <a:p>
            <a:pPr marL="0" indent="0">
              <a:lnSpc>
                <a:spcPct val="115000"/>
              </a:lnSpc>
              <a:buNone/>
            </a:pPr>
            <a:r>
              <a:rPr lang="en-us" sz="1500" i="1" cap="none">
                <a:solidFill>
                  <a:srgbClr val="14663A"/>
                </a:solidFill>
              </a:rPr>
              <a:t>Install it once — on Android, iPhone, or a computer — and it's there, ready, whether the internet is or not.</a:t>
            </a:r>
            <a:endParaRPr lang="en-us" sz="1500" cap="none"/>
          </a:p>
        </p:txBody>
      </p:sp>
      <p:sp>
        <p:nvSpPr>
          <p:cNvPr id="8" name="Shape 6"/>
          <p:cNvSpPr>
            <a:extLst>
              <a:ext uri="smNativeData">
                <pr:smNativeData xmlns:pr="smNativeData" xmlns="smNativeData" val="SMDATA_15_kgCCahMAAAAlAAAAZQAAAA0AAAAAkAAAAEgAAACQAAAASAAAAAAAAAAAAAAAAAAAAAEAAABQAAAApWYPtAJDxj8AAAAAAADwvwAAAAAAAOA/AAAAAAAA4D8AAAAAAADgPwAAAAAAAOA/AAAAAAAA4D8AAAAAAADgPwAAAAAAAOA/AAAAAAAA4D8CAAAAjAAAAAEAAAAAAAAA7fTvAP///wgAAAAAAAAAAAAAAAAAAAAAAAAAAAAAAAAAAAAAeAAAAAEAAABAAAAAAAAAAAAAAABaAAAAAAAAAAAAAAAAAAAAAAAAAAAAAAAAAAAAAAAAAAAAAAAAAAAAAAAAAAAAAAAAAAAAAAAAAAAAAAAAAAAAAAAAAAAAAAAAAAAAFAAAADwAAAABAAAAAAAAANjk3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S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7fTvAP///wEAAAAAAAAAAAAAAAAAAAAAAAAAAAAAAAAAAAAAAAAAANjk3AB/f38A5+bmA8zMzADAwP8Af39/AAAAAAAAAAAAAAAAAAAAAAAAAAAAIQAAABgAAAAUAAAAMCoAABAOAAAIRgAAiBQAABAAAAAmAAAACAAAAP//////////"/>
              </a:ext>
            </a:extLst>
          </p:cNvSpPr>
          <p:nvPr/>
        </p:nvSpPr>
        <p:spPr>
          <a:xfrm>
            <a:off x="6858000" y="2286000"/>
            <a:ext cx="4526280" cy="1051560"/>
          </a:xfrm>
          <a:prstGeom prst="roundRect">
            <a:avLst>
              <a:gd name="adj" fmla="val 8696"/>
            </a:avLst>
          </a:prstGeom>
          <a:solidFill>
            <a:srgbClr val="EDF4EF"/>
          </a:solidFill>
          <a:ln w="12700" cap="flat" cmpd="sng" algn="ctr">
            <a:solidFill>
              <a:srgbClr val="D8E4DC"/>
            </a:solidFill>
            <a:prstDash val="solid"/>
            <a:headEnd type="none"/>
            <a:tailEnd type="none"/>
          </a:ln>
          <a:effectLst/>
        </p:spPr>
      </p:sp>
      <p:sp>
        <p:nvSpPr>
          <p:cNvPr id="9" name="Shape 7"/>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HopM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S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HopMAP///wEAAAAAAAAAAAAAAAAAAAAAAAAAAAAAAAAAAAAAAAAAAAAAAAB/f38A5+bmA8zMzADAwP8Af39/AAAAAAAAAAAAAAAAAAAAAAAAAAAAIQAAABgAAAAUAAAA4CsAAMAPAAD4LgAA2BIAABAAAAAmAAAACAAAAP//////////"/>
              </a:ext>
            </a:extLst>
          </p:cNvSpPr>
          <p:nvPr/>
        </p:nvSpPr>
        <p:spPr>
          <a:xfrm>
            <a:off x="7132320" y="2560320"/>
            <a:ext cx="502920" cy="502920"/>
          </a:xfrm>
          <a:prstGeom prst="ellipse">
            <a:avLst/>
          </a:prstGeom>
          <a:solidFill>
            <a:srgbClr val="1E8A4C"/>
          </a:solidFill>
          <a:ln>
            <a:noFill/>
          </a:ln>
          <a:effectLst/>
        </p:spPr>
      </p:sp>
      <p:sp>
        <p:nvSpPr>
          <p:cNvPr id="10" name="Text 8"/>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w5KRY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GDAAABAOAADoRAAAiBQAABAAAAAmAAAACAAAAP//////////"/>
              </a:ext>
            </a:extLst>
          </p:cNvSpPr>
          <p:nvPr/>
        </p:nvSpPr>
        <p:spPr>
          <a:xfrm>
            <a:off x="7818120" y="2286000"/>
            <a:ext cx="3383280" cy="1051560"/>
          </a:xfrm>
          <a:prstGeom prst="rect">
            <a:avLst/>
          </a:prstGeom>
          <a:noFill/>
          <a:ln>
            <a:noFill/>
          </a:ln>
          <a:effectLst/>
        </p:spPr>
        <p:txBody>
          <a:bodyPr vert="horz" wrap="square" lIns="0" tIns="0" rIns="0" bIns="0" numCol="1" spcCol="215900" anchor="ctr"/>
          <a:lstStyle/>
          <a:p>
            <a:pPr marL="0" indent="0">
              <a:buNone/>
            </a:pPr>
            <a:r>
              <a:rPr lang="en-us" b="1" cap="none">
                <a:solidFill>
                  <a:srgbClr val="1C2B24"/>
                </a:solidFill>
                <a:latin typeface="Cambria" pitchFamily="2" charset="0"/>
                <a:ea typeface="Cambria" pitchFamily="2" charset="0"/>
                <a:cs typeface="Cambria" pitchFamily="2" charset="0"/>
              </a:rPr>
              <a:t>Opens in airplane mode</a:t>
            </a:r>
            <a:endParaRPr lang="en-us" cap="none"/>
          </a:p>
        </p:txBody>
      </p:sp>
      <p:sp>
        <p:nvSpPr>
          <p:cNvPr id="11" name="Shape 9"/>
          <p:cNvSpPr>
            <a:extLst>
              <a:ext uri="smNativeData">
                <pr:smNativeData xmlns:pr="smNativeData" xmlns="smNativeData" val="SMDATA_15_kgCCahMAAAAlAAAAZQAAAA0AAAAAkAAAAEgAAACQAAAASAAAAAAAAAAAAAAAAAAAAAEAAABQAAAApWYPtAJDxj8AAAAAAADwvwAAAAAAAOA/AAAAAAAA4D8AAAAAAADgPwAAAAAAAOA/AAAAAAAA4D8AAAAAAADgPwAAAAAAAOA/AAAAAAAA4D8CAAAAjAAAAAEAAAAAAAAA7fTvAP///wgAAAAAAAAAAAAAAAAAAAAAAAAAAAAAAAAAAAAAeAAAAAEAAABAAAAAAAAAAAAAAABaAAAAAAAAAAAAAAAAAAAAAAAAAAAAAAAAAAAAAAAAAAAAAAAAAAAAAAAAAAAAAAAAAAAAAAAAAAAAAAAAAAAAAAAAAAAAAAAAAAAAFAAAADwAAAABAAAAAAAAANjk3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7fTvAP///wEAAAAAAAAAAAAAAAAAAAAAAAAAAAAAAAAAAAAAAAAAANjk3AB/f38A5+bmA8zMzADAwP8Af39/AAAAAAAAAAAAAAAAAAAAAAAAAAAAIQAAABgAAAAUAAAAMCoAAKgVAAAIRgAAIBwAABAAAAAmAAAACAAAAP//////////"/>
              </a:ext>
            </a:extLst>
          </p:cNvSpPr>
          <p:nvPr/>
        </p:nvSpPr>
        <p:spPr>
          <a:xfrm>
            <a:off x="6858000" y="3520440"/>
            <a:ext cx="4526280" cy="1051560"/>
          </a:xfrm>
          <a:prstGeom prst="roundRect">
            <a:avLst>
              <a:gd name="adj" fmla="val 8696"/>
            </a:avLst>
          </a:prstGeom>
          <a:solidFill>
            <a:srgbClr val="EDF4EF"/>
          </a:solidFill>
          <a:ln w="12700" cap="flat" cmpd="sng" algn="ctr">
            <a:solidFill>
              <a:srgbClr val="D8E4DC"/>
            </a:solidFill>
            <a:prstDash val="solid"/>
            <a:headEnd type="none"/>
            <a:tailEnd type="none"/>
          </a:ln>
          <a:effectLst/>
        </p:spPr>
      </p:sp>
      <p:sp>
        <p:nvSpPr>
          <p:cNvPr id="12" name="Shape 10"/>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4CsAAFgXAAD4LgAAcBoAABAAAAAmAAAACAAAAP//////////"/>
              </a:ext>
            </a:extLst>
          </p:cNvSpPr>
          <p:nvPr/>
        </p:nvSpPr>
        <p:spPr>
          <a:xfrm>
            <a:off x="7132320" y="3794760"/>
            <a:ext cx="502920" cy="502920"/>
          </a:xfrm>
          <a:prstGeom prst="ellipse">
            <a:avLst/>
          </a:prstGeom>
          <a:solidFill>
            <a:srgbClr val="E8792B"/>
          </a:solidFill>
          <a:ln>
            <a:noFill/>
          </a:ln>
          <a:effectLst/>
        </p:spPr>
      </p:sp>
      <p:sp>
        <p:nvSpPr>
          <p:cNvPr id="13" name="Text 11"/>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GDAAAKgVAADoRAAAIBwAABAAAAAmAAAACAAAAP//////////"/>
              </a:ext>
            </a:extLst>
          </p:cNvSpPr>
          <p:nvPr/>
        </p:nvSpPr>
        <p:spPr>
          <a:xfrm>
            <a:off x="7818120" y="3520440"/>
            <a:ext cx="3383280" cy="1051560"/>
          </a:xfrm>
          <a:prstGeom prst="rect">
            <a:avLst/>
          </a:prstGeom>
          <a:noFill/>
          <a:ln>
            <a:noFill/>
          </a:ln>
          <a:effectLst/>
        </p:spPr>
        <p:txBody>
          <a:bodyPr vert="horz" wrap="square" lIns="0" tIns="0" rIns="0" bIns="0" numCol="1" spcCol="215900" anchor="ctr"/>
          <a:lstStyle/>
          <a:p>
            <a:pPr marL="0" indent="0">
              <a:buNone/>
            </a:pPr>
            <a:r>
              <a:rPr lang="en-us" b="1" cap="none">
                <a:solidFill>
                  <a:srgbClr val="1C2B24"/>
                </a:solidFill>
                <a:latin typeface="Cambria" pitchFamily="2" charset="0"/>
                <a:ea typeface="Cambria" pitchFamily="2" charset="0"/>
                <a:cs typeface="Cambria" pitchFamily="2" charset="0"/>
              </a:rPr>
              <a:t>Edits save &amp; sync later</a:t>
            </a:r>
            <a:endParaRPr lang="en-us" cap="none"/>
          </a:p>
        </p:txBody>
      </p:sp>
      <p:sp>
        <p:nvSpPr>
          <p:cNvPr id="14" name="Shape 12"/>
          <p:cNvSpPr>
            <a:extLst>
              <a:ext uri="smNativeData">
                <pr:smNativeData xmlns:pr="smNativeData" xmlns="smNativeData" val="SMDATA_15_kgCCahMAAAAlAAAAZQAAAA0AAAAAkAAAAEgAAACQAAAASAAAAAAAAAAAAAAAAAAAAAEAAABQAAAApWYPtAJDxj8AAAAAAADwvwAAAAAAAOA/AAAAAAAA4D8AAAAAAADgPwAAAAAAAOA/AAAAAAAA4D8AAAAAAADgPwAAAAAAAOA/AAAAAAAA4D8CAAAAjAAAAAEAAAAAAAAA7fTvAP///wgAAAAAAAAAAAAAAAAAAAAAAAAAAAAAAAAAAAAAeAAAAAEAAABAAAAAAAAAAAAAAABaAAAAAAAAAAAAAAAAAAAAAAAAAAAAAAAAAAAAAAAAAAAAAAAAAAAAAAAAAAAAAAAAAAAAAAAAAAAAAAAAAAAAAAAAAAAAAAAAAAAAFAAAADwAAAABAAAAAAAAANjk3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7fTvAP///wEAAAAAAAAAAAAAAAAAAAAAAAAAAAAAAAAAAAAAAAAAANjk3AB/f38A5+bmA8zMzADAwP8Af39/AAAAAAAAAAAAAAAAAAAAAAAAAAAAIQAAABgAAAAUAAAAMCoAAEAdAAAIRgAAuCMAABAAAAAmAAAACAAAAP//////////"/>
              </a:ext>
            </a:extLst>
          </p:cNvSpPr>
          <p:nvPr/>
        </p:nvSpPr>
        <p:spPr>
          <a:xfrm>
            <a:off x="6858000" y="4754880"/>
            <a:ext cx="4526280" cy="1051560"/>
          </a:xfrm>
          <a:prstGeom prst="roundRect">
            <a:avLst>
              <a:gd name="adj" fmla="val 8696"/>
            </a:avLst>
          </a:prstGeom>
          <a:solidFill>
            <a:srgbClr val="EDF4EF"/>
          </a:solidFill>
          <a:ln w="12700" cap="flat" cmpd="sng" algn="ctr">
            <a:solidFill>
              <a:srgbClr val="D8E4DC"/>
            </a:solidFill>
            <a:prstDash val="solid"/>
            <a:headEnd type="none"/>
            <a:tailEnd type="none"/>
          </a:ln>
          <a:effectLst/>
        </p:spPr>
      </p:sp>
      <p:sp>
        <p:nvSpPr>
          <p:cNvPr id="15" name="Shape 13"/>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FGY6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FGY6AP///wEAAAAAAAAAAAAAAAAAAAAAAAAAAAAAAAAAAAAAAAAAAAAAAAB/f38A5+bmA8zMzADAwP8Af39/AAAAAAAAAAAAAAAAAAAAAAAAAAAAIQAAABgAAAAUAAAA4CsAAPAeAAD4LgAACCIAABAAAAAmAAAACAAAAP//////////"/>
              </a:ext>
            </a:extLst>
          </p:cNvSpPr>
          <p:nvPr/>
        </p:nvSpPr>
        <p:spPr>
          <a:xfrm>
            <a:off x="7132320" y="5029200"/>
            <a:ext cx="502920" cy="502920"/>
          </a:xfrm>
          <a:prstGeom prst="ellipse">
            <a:avLst/>
          </a:prstGeom>
          <a:solidFill>
            <a:srgbClr val="14663A"/>
          </a:solidFill>
          <a:ln>
            <a:noFill/>
          </a:ln>
          <a:effectLst/>
        </p:spPr>
      </p:sp>
      <p:sp>
        <p:nvSpPr>
          <p:cNvPr id="16" name="Text 14"/>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GDAAAEAdAADoRAAAuCMAABAAAAAmAAAACAAAAP//////////"/>
              </a:ext>
            </a:extLst>
          </p:cNvSpPr>
          <p:nvPr/>
        </p:nvSpPr>
        <p:spPr>
          <a:xfrm>
            <a:off x="7818120" y="4754880"/>
            <a:ext cx="3383280" cy="1051560"/>
          </a:xfrm>
          <a:prstGeom prst="rect">
            <a:avLst/>
          </a:prstGeom>
          <a:noFill/>
          <a:ln>
            <a:noFill/>
          </a:ln>
          <a:effectLst/>
        </p:spPr>
        <p:txBody>
          <a:bodyPr vert="horz" wrap="square" lIns="0" tIns="0" rIns="0" bIns="0" numCol="1" spcCol="215900" anchor="ctr"/>
          <a:lstStyle/>
          <a:p>
            <a:pPr marL="0" indent="0">
              <a:buNone/>
            </a:pPr>
            <a:r>
              <a:rPr lang="en-us" b="1" cap="none">
                <a:solidFill>
                  <a:srgbClr val="1C2B24"/>
                </a:solidFill>
                <a:latin typeface="Cambria" pitchFamily="2" charset="0"/>
                <a:ea typeface="Cambria" pitchFamily="2" charset="0"/>
                <a:cs typeface="Cambria" pitchFamily="2" charset="0"/>
              </a:rPr>
              <a:t>Installs on any device</a:t>
            </a:r>
            <a:endParaRPr lang="en-us" cap="none"/>
          </a:p>
        </p:txBody>
      </p:sp>
      <p:sp>
        <p:nvSpPr>
          <p:cNvPr id="17" name="Text 15"/>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EUAABgnAACQSAAAyCgAABAAAAAmAAAACAAAAP//////////"/>
              </a:ext>
            </a:extLst>
          </p:cNvSpPr>
          <p:nvPr/>
        </p:nvSpPr>
        <p:spPr>
          <a:xfrm>
            <a:off x="11338560" y="6355080"/>
            <a:ext cx="457200" cy="274320"/>
          </a:xfrm>
          <a:prstGeom prst="rect">
            <a:avLst/>
          </a:prstGeom>
          <a:noFill/>
          <a:ln>
            <a:noFill/>
          </a:ln>
          <a:effectLst/>
        </p:spPr>
        <p:txBody>
          <a:bodyPr vert="horz" wrap="square" lIns="0" tIns="0" rIns="0" bIns="0" numCol="1" spcCol="215900" anchor="ctr"/>
          <a:lstStyle/>
          <a:p>
            <a:pPr marL="0" indent="0" algn="r">
              <a:buNone/>
            </a:pPr>
            <a:r>
              <a:rPr lang="en-us" sz="1000" cap="none">
                <a:solidFill>
                  <a:srgbClr val="5F7183"/>
                </a:solidFill>
              </a:rPr>
              <a:t>8</a:t>
            </a:r>
            <a:endParaRPr lang="en-us" sz="1000" cap="none"/>
          </a:p>
        </p:txBody>
      </p:sp>
    </p:spTree>
  </p:cSld>
  <p:clrMapOvr>
    <a:masterClrMapping/>
  </p:clrMapOvr>
  <p:timing>
    <p:tnLst>
      <p:par>
        <p:cTn id="1" dur="indefinite" restart="never" nodeType="tmRoot"/>
      </p:par>
    </p:tnLst>
  </p:timing>
</p:sld>
</file>

<file path=ppt/slides/slide9.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6Hkr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6HkrAP///wEAAAAAAAAAAAAAAAAAAAAAAAAAAAAAAAAAAAAAAAAAAAAAAAB/f38A5+bmA8zMzADAwP8Af39/AAAAAAAAAAAAAAAAAAAAAAAAAAAAIQAAABgAAAAUAAAAGAMAAF0CAAD+AwAAQwMAABAAAAAmAAAACAAAAP//////////"/>
              </a:ext>
            </a:extLst>
          </p:cNvSpPr>
          <p:nvPr/>
        </p:nvSpPr>
        <p:spPr>
          <a:xfrm>
            <a:off x="502920" y="384175"/>
            <a:ext cx="146050" cy="146050"/>
          </a:xfrm>
          <a:prstGeom prst="ellipse">
            <a:avLst/>
          </a:prstGeom>
          <a:solidFill>
            <a:srgbClr val="E8792B"/>
          </a:solidFill>
          <a:ln>
            <a:noFill/>
          </a:ln>
          <a:effectLst/>
        </p:spPr>
      </p:sp>
      <p:sp>
        <p:nvSpPr>
          <p:cNvPr id="3" name="Text 1"/>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wQAANsBAABDFQAA0wMAABAAAAAmAAAACAAAAP//////////"/>
              </a:ext>
            </a:extLst>
          </p:cNvSpPr>
          <p:nvPr/>
        </p:nvSpPr>
        <p:spPr>
          <a:xfrm>
            <a:off x="713105" y="301625"/>
            <a:ext cx="2743200" cy="320040"/>
          </a:xfrm>
          <a:prstGeom prst="rect">
            <a:avLst/>
          </a:prstGeom>
          <a:noFill/>
          <a:ln>
            <a:noFill/>
          </a:ln>
          <a:effectLst/>
        </p:spPr>
        <p:txBody>
          <a:bodyPr vert="horz" wrap="square" lIns="0" tIns="0" rIns="0" bIns="0" numCol="1" spcCol="215900" anchor="ctr"/>
          <a:lstStyle/>
          <a:p>
            <a:pPr marL="0" indent="0" algn="l">
              <a:buNone/>
            </a:pPr>
            <a:r>
              <a:rPr lang="en-us" sz="1200" b="1" cap="none" spc="60">
                <a:solidFill>
                  <a:srgbClr val="1C2B24"/>
                </a:solidFill>
              </a:rPr>
              <a:t>UNISON</a:t>
            </a:r>
            <a:endParaRPr lang="en-us" sz="1200" cap="none"/>
          </a:p>
        </p:txBody>
      </p:sp>
      <p:sp>
        <p:nvSpPr>
          <p:cNvPr id="4" name="Text 2"/>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FgFAABoNwAAUAcAABAAAAAmAAAACAAAAP//////////"/>
              </a:ext>
            </a:extLst>
          </p:cNvSpPr>
          <p:nvPr/>
        </p:nvSpPr>
        <p:spPr>
          <a:xfrm>
            <a:off x="777240" y="868680"/>
            <a:ext cx="8229600" cy="320040"/>
          </a:xfrm>
          <a:prstGeom prst="rect">
            <a:avLst/>
          </a:prstGeom>
          <a:noFill/>
          <a:ln>
            <a:noFill/>
          </a:ln>
          <a:effectLst/>
        </p:spPr>
        <p:txBody>
          <a:bodyPr vert="horz" wrap="square" lIns="0" tIns="0" rIns="0" bIns="0" numCol="1" spcCol="215900" anchor="ctr"/>
          <a:lstStyle/>
          <a:p>
            <a:pPr marL="0" indent="0">
              <a:buNone/>
            </a:pPr>
            <a:r>
              <a:rPr lang="en-us" sz="1300" b="1" cap="none" spc="40">
                <a:solidFill>
                  <a:srgbClr val="E8792B"/>
                </a:solidFill>
              </a:rPr>
              <a:t>SAFE, RESPECTFUL, AND YOURS</a:t>
            </a:r>
            <a:endParaRPr lang="en-us" sz="1300" cap="none"/>
          </a:p>
        </p:txBody>
      </p:sp>
      <p:sp>
        <p:nvSpPr>
          <p:cNvPr id="5" name="Text 3"/>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yAQAADMHAAAIRgAAQwwAABAAAAAmAAAACAAAAP//////////"/>
              </a:ext>
            </a:extLst>
          </p:cNvSpPr>
          <p:nvPr/>
        </p:nvSpPr>
        <p:spPr>
          <a:xfrm>
            <a:off x="777240" y="1170305"/>
            <a:ext cx="10607040" cy="822960"/>
          </a:xfrm>
          <a:prstGeom prst="rect">
            <a:avLst/>
          </a:prstGeom>
          <a:noFill/>
          <a:ln>
            <a:noFill/>
          </a:ln>
          <a:effectLst/>
        </p:spPr>
        <p:txBody>
          <a:bodyPr vert="horz" wrap="square" lIns="0" tIns="0" rIns="0" bIns="0" numCol="1" spcCol="215900" anchor="ctr"/>
          <a:lstStyle/>
          <a:p>
            <a:pPr marL="0" indent="0">
              <a:buNone/>
            </a:pPr>
            <a:r>
              <a:rPr lang="en-us" sz="3200" b="1" cap="none">
                <a:solidFill>
                  <a:srgbClr val="1C2B24"/>
                </a:solidFill>
                <a:latin typeface="Cambria" pitchFamily="2" charset="0"/>
                <a:ea typeface="Cambria" pitchFamily="2" charset="0"/>
                <a:cs typeface="Cambria" pitchFamily="2" charset="0"/>
              </a:rPr>
              <a:t>Built the right way for a church.</a:t>
            </a:r>
            <a:endParaRPr lang="en-us" sz="3200" cap="none"/>
          </a:p>
        </p:txBody>
      </p:sp>
      <p:sp>
        <p:nvSpPr>
          <p:cNvPr id="6" name="Shape 4"/>
          <p:cNvSpPr>
            <a:extLst>
              <a:ext uri="smNativeData">
                <pr:smNativeData xmlns:pr="smNativeData" xmlns="smNativeData" val="SMDATA_15_kgCCahMAAAAlAAAAZQAAAA0AAAAAkAAAAEgAAACQAAAASAAAAAAAAAAAAAAAAAAAAAEAAABQAAAAJo3ROqqasD8AAAAAAADwvwAAAAAAAOA/AAAAAAAA4D8AAAAAAADgPwAAAAAAAOA/AAAAAAAA4D8AAAAAAADgPwAAAAAAAOA/AAAAAAAA4D8CAAAAjAAAAAEAAAAAAAAA7fTvAP///wgAAAAAAAAAAAAAAAAAAAAAAAAAAAAAAAAAAAAAeAAAAAEAAABAAAAAAAAAAAAAAABaAAAAAAAAAAAAAAAAAAAAAAAAAAAAAAAAAAAAAAAAAAAAAAAAAAAAAAAAAAAAAAAAAAAAAAAAAAAAAAAAAAAAAAAAAAAAAAAAAAAAFAAAADwAAAABAAAAAAAAANjk3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FTAVs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7fTvAP///wEAAAAAAAAAAAAAAAAAAAAAAAAAAAAAAAAAAAAAAAAAANjk3AB/f38A5+bmA8zMzADAwP8Af39/AAAAAAAAAAAAAAAAAAAAAAAAAAAAIQAAABgAAAAUAAAAyAQAAFgOAADgGQAAKCMAABAAAAAmAAAACAAAAP//////////"/>
              </a:ext>
            </a:extLst>
          </p:cNvSpPr>
          <p:nvPr/>
        </p:nvSpPr>
        <p:spPr>
          <a:xfrm>
            <a:off x="777240" y="2331720"/>
            <a:ext cx="3429000" cy="3383280"/>
          </a:xfrm>
          <a:prstGeom prst="roundRect">
            <a:avLst>
              <a:gd name="adj" fmla="val 3243"/>
            </a:avLst>
          </a:prstGeom>
          <a:solidFill>
            <a:srgbClr val="EDF4EF"/>
          </a:solidFill>
          <a:ln w="12700" cap="flat" cmpd="sng" algn="ctr">
            <a:solidFill>
              <a:srgbClr val="D8E4DC"/>
            </a:solidFill>
            <a:prstDash val="solid"/>
            <a:headEnd type="none"/>
            <a:tailEnd type="none"/>
          </a:ln>
          <a:effectLst/>
        </p:spPr>
      </p:sp>
      <p:sp>
        <p:nvSpPr>
          <p:cNvPr id="7" name="Shape 5"/>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FGY6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1AW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FGY6AP///wEAAAAAAAAAAAAAAAAAAAAAAAAAAAAAAAAAAAAAAAAAAAAAAAB/f38A5+bmA8zMzADAwP8Af39/AAAAAAAAAAAAAAAAAAAAAAAAAAAAIQAAABgAAAAUAAAAwAYAAFAQAAA9CgAAzRMAABAAAAAmAAAACAAAAP//////////"/>
              </a:ext>
            </a:extLst>
          </p:cNvSpPr>
          <p:nvPr/>
        </p:nvSpPr>
        <p:spPr>
          <a:xfrm>
            <a:off x="1097280" y="2651760"/>
            <a:ext cx="567055" cy="567055"/>
          </a:xfrm>
          <a:prstGeom prst="ellipse">
            <a:avLst/>
          </a:prstGeom>
          <a:solidFill>
            <a:srgbClr val="14663A"/>
          </a:solidFill>
          <a:ln>
            <a:noFill/>
          </a:ln>
          <a:effectLst/>
        </p:spPr>
      </p:sp>
      <p:sp>
        <p:nvSpPr>
          <p:cNvPr id="8" name="Text 6"/>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S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AYAAFAQAAA9CgAAzRMAABAAAAAmAAAACAAAAP//////////"/>
              </a:ext>
            </a:extLst>
          </p:cNvSpPr>
          <p:nvPr/>
        </p:nvSpPr>
        <p:spPr>
          <a:xfrm>
            <a:off x="1097280" y="2651760"/>
            <a:ext cx="567055" cy="567055"/>
          </a:xfrm>
          <a:prstGeom prst="rect">
            <a:avLst/>
          </a:prstGeom>
          <a:noFill/>
          <a:ln>
            <a:noFill/>
          </a:ln>
          <a:effectLst/>
        </p:spPr>
        <p:txBody>
          <a:bodyPr vert="horz" wrap="square" lIns="0" tIns="0" rIns="0" bIns="0" numCol="1" spcCol="215900" anchor="ctr"/>
          <a:lstStyle/>
          <a:p>
            <a:pPr marL="0" indent="0" algn="ctr">
              <a:buNone/>
            </a:pPr>
            <a:r>
              <a:rPr lang="en-US" sz="2200" b="1" dirty="0">
                <a:solidFill>
                  <a:srgbClr val="FFFFFF"/>
                </a:solidFill>
                <a:latin typeface="Cambria" pitchFamily="34" charset="0"/>
                <a:ea typeface="Cambria" pitchFamily="34" charset="-122"/>
                <a:cs typeface="Cambria" pitchFamily="34" charset="-120"/>
              </a:rPr>
              <a:t>🔒</a:t>
            </a:r>
            <a:endParaRPr lang="en-us" sz="2200" cap="none"/>
          </a:p>
        </p:txBody>
      </p:sp>
      <p:sp>
        <p:nvSpPr>
          <p:cNvPr id="9" name="Text 7"/>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AYAABgVAAAwGAAAmBkAABAAAAAmAAAACAAAAP//////////"/>
              </a:ext>
            </a:extLst>
          </p:cNvSpPr>
          <p:nvPr/>
        </p:nvSpPr>
        <p:spPr>
          <a:xfrm>
            <a:off x="1097280" y="3429000"/>
            <a:ext cx="2834640" cy="731520"/>
          </a:xfrm>
          <a:prstGeom prst="rect">
            <a:avLst/>
          </a:prstGeom>
          <a:noFill/>
          <a:ln>
            <a:noFill/>
          </a:ln>
          <a:effectLst/>
        </p:spPr>
        <p:txBody>
          <a:bodyPr vert="horz" wrap="square" lIns="0" tIns="0" rIns="0" bIns="0" numCol="1" spcCol="215900" anchor="t"/>
          <a:lstStyle/>
          <a:p>
            <a:pPr marL="0" indent="0">
              <a:buNone/>
            </a:pPr>
            <a:r>
              <a:rPr lang="en-us" sz="1900" b="1" cap="none">
                <a:solidFill>
                  <a:srgbClr val="1C2B24"/>
                </a:solidFill>
                <a:latin typeface="Cambria" pitchFamily="2" charset="0"/>
                <a:ea typeface="Cambria" pitchFamily="2" charset="0"/>
                <a:cs typeface="Cambria" pitchFamily="2" charset="0"/>
              </a:rPr>
              <a:t>Your data is private</a:t>
            </a:r>
            <a:endParaRPr lang="en-us" sz="1900" cap="none"/>
          </a:p>
        </p:txBody>
      </p:sp>
      <p:sp>
        <p:nvSpPr>
          <p:cNvPr id="10" name="Text 8"/>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AYAAFAZAAB4GAAAmCIAABAAAAAmAAAACAAAAP//////////"/>
              </a:ext>
            </a:extLst>
          </p:cNvSpPr>
          <p:nvPr/>
        </p:nvSpPr>
        <p:spPr>
          <a:xfrm>
            <a:off x="1097280" y="4114800"/>
            <a:ext cx="2880360" cy="1508760"/>
          </a:xfrm>
          <a:prstGeom prst="rect">
            <a:avLst/>
          </a:prstGeom>
          <a:noFill/>
          <a:ln>
            <a:noFill/>
          </a:ln>
          <a:effectLst/>
        </p:spPr>
        <p:txBody>
          <a:bodyPr vert="horz" wrap="square" lIns="0" tIns="0" rIns="0" bIns="0" numCol="1" spcCol="215900" anchor="t"/>
          <a:lstStyle/>
          <a:p>
            <a:pPr marL="0" indent="0">
              <a:lnSpc>
                <a:spcPct val="115000"/>
              </a:lnSpc>
              <a:buNone/>
            </a:pPr>
            <a:r>
              <a:rPr lang="en-us" sz="1400" cap="none">
                <a:solidFill>
                  <a:srgbClr val="5F7183"/>
                </a:solidFill>
              </a:rPr>
              <a:t>Each church's songs, team and rota are walled off and secure — nobody else can see them.</a:t>
            </a:r>
            <a:endParaRPr lang="en-us" sz="1400" cap="none"/>
          </a:p>
        </p:txBody>
      </p:sp>
      <p:sp>
        <p:nvSpPr>
          <p:cNvPr id="11" name="Shape 9"/>
          <p:cNvSpPr>
            <a:extLst>
              <a:ext uri="smNativeData">
                <pr:smNativeData xmlns:pr="smNativeData" xmlns="smNativeData" val="SMDATA_15_kgCCahMAAAAlAAAAZQAAAA0AAAAAkAAAAEgAAACQAAAASAAAAAAAAAAAAAAAAAAAAAEAAABQAAAAJo3ROqqasD8AAAAAAADwvwAAAAAAAOA/AAAAAAAA4D8AAAAAAADgPwAAAAAAAOA/AAAAAAAA4D8AAAAAAADgPwAAAAAAAOA/AAAAAAAA4D8CAAAAjAAAAAEAAAAAAAAA7fTvAP///wgAAAAAAAAAAAAAAAAAAAAAAAAAAAAAAAAAAAAAeAAAAAEAAABAAAAAAAAAAAAAAABaAAAAAAAAAAAAAAAAAAAAAAAAAAAAAAAAAAAAAAAAAAAAAAAAAAAAAAAAAAAAAAAAAAAAAAAAAAAAAAAAAAAAAAAAAAAAAAAAAAAAFAAAADwAAAABAAAAAAAAANjk3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7fTvAP///wEAAAAAAAAAAAAAAAAAAAAAAAAAAAAAAAAAAAAAAAAAANjk3AB/f38A5+bmA8zMzADAwP8Af39/AAAAAAAAAAAAAAAAAAAAAAAAAAAAIQAAABgAAAAUAAAAABsAAFgOAAAYMAAAKCMAABAAAAAmAAAACAAAAP//////////"/>
              </a:ext>
            </a:extLst>
          </p:cNvSpPr>
          <p:nvPr/>
        </p:nvSpPr>
        <p:spPr>
          <a:xfrm>
            <a:off x="4389120" y="2331720"/>
            <a:ext cx="3429000" cy="3383280"/>
          </a:xfrm>
          <a:prstGeom prst="roundRect">
            <a:avLst>
              <a:gd name="adj" fmla="val 3243"/>
            </a:avLst>
          </a:prstGeom>
          <a:solidFill>
            <a:srgbClr val="EDF4EF"/>
          </a:solidFill>
          <a:ln w="12700" cap="flat" cmpd="sng" algn="ctr">
            <a:solidFill>
              <a:srgbClr val="D8E4DC"/>
            </a:solidFill>
            <a:prstDash val="solid"/>
            <a:headEnd type="none"/>
            <a:tailEnd type="none"/>
          </a:ln>
          <a:effectLst/>
        </p:spPr>
      </p:sp>
      <p:sp>
        <p:nvSpPr>
          <p:cNvPr id="12" name="Shape 10"/>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FGY6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FGY6AP///wEAAAAAAAAAAAAAAAAAAAAAAAAAAAAAAAAAAAAAAAAAAAAAAAB/f38A5+bmA8zMzADAwP8Af39/AAAAAAAAAAAAAAAAAAAAAAAAAAAAIQAAABgAAAAUAAAA+BwAAFAQAAB1IAAAzRMAABAAAAAmAAAACAAAAP//////////"/>
              </a:ext>
            </a:extLst>
          </p:cNvSpPr>
          <p:nvPr/>
        </p:nvSpPr>
        <p:spPr>
          <a:xfrm>
            <a:off x="4709160" y="2651760"/>
            <a:ext cx="567055" cy="567055"/>
          </a:xfrm>
          <a:prstGeom prst="ellipse">
            <a:avLst/>
          </a:prstGeom>
          <a:solidFill>
            <a:srgbClr val="14663A"/>
          </a:solidFill>
          <a:ln>
            <a:noFill/>
          </a:ln>
          <a:effectLst/>
        </p:spPr>
      </p:sp>
      <p:sp>
        <p:nvSpPr>
          <p:cNvPr id="13" name="Text 11"/>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E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BwAAFAQAAB1IAAAzRMAABAAAAAmAAAACAAAAP//////////"/>
              </a:ext>
            </a:extLst>
          </p:cNvSpPr>
          <p:nvPr/>
        </p:nvSpPr>
        <p:spPr>
          <a:xfrm>
            <a:off x="4709160" y="2651760"/>
            <a:ext cx="567055" cy="567055"/>
          </a:xfrm>
          <a:prstGeom prst="rect">
            <a:avLst/>
          </a:prstGeom>
          <a:noFill/>
          <a:ln>
            <a:noFill/>
          </a:ln>
          <a:effectLst/>
        </p:spPr>
        <p:txBody>
          <a:bodyPr vert="horz" wrap="square" lIns="0" tIns="0" rIns="0" bIns="0" numCol="1" spcCol="215900" anchor="ctr"/>
          <a:lstStyle/>
          <a:p>
            <a:pPr marL="0" indent="0" algn="ctr">
              <a:buNone/>
            </a:pPr>
            <a:r>
              <a:rPr lang="en-us" sz="2200" b="1" cap="none">
                <a:solidFill>
                  <a:srgbClr val="FFFFFF"/>
                </a:solidFill>
                <a:latin typeface="Cambria" pitchFamily="2" charset="0"/>
                <a:ea typeface="Cambria" pitchFamily="2" charset="0"/>
                <a:cs typeface="Cambria" pitchFamily="2" charset="0"/>
              </a:rPr>
              <a:t>♥</a:t>
            </a:r>
            <a:endParaRPr lang="en-us" sz="2200" cap="none"/>
          </a:p>
        </p:txBody>
      </p:sp>
      <p:sp>
        <p:nvSpPr>
          <p:cNvPr id="14" name="Text 12"/>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E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BwAABgVAABoLgAAmBkAABAAAAAmAAAACAAAAP//////////"/>
              </a:ext>
            </a:extLst>
          </p:cNvSpPr>
          <p:nvPr/>
        </p:nvSpPr>
        <p:spPr>
          <a:xfrm>
            <a:off x="4709160" y="3429000"/>
            <a:ext cx="2834640" cy="731520"/>
          </a:xfrm>
          <a:prstGeom prst="rect">
            <a:avLst/>
          </a:prstGeom>
          <a:noFill/>
          <a:ln>
            <a:noFill/>
          </a:ln>
          <a:effectLst/>
        </p:spPr>
        <p:txBody>
          <a:bodyPr vert="horz" wrap="square" lIns="0" tIns="0" rIns="0" bIns="0" numCol="1" spcCol="215900" anchor="t"/>
          <a:lstStyle/>
          <a:p>
            <a:pPr marL="0" indent="0">
              <a:buNone/>
            </a:pPr>
            <a:r>
              <a:rPr lang="en-us" sz="1900" b="1" cap="none">
                <a:solidFill>
                  <a:srgbClr val="1C2B24"/>
                </a:solidFill>
                <a:latin typeface="Cambria" pitchFamily="2" charset="0"/>
                <a:ea typeface="Cambria" pitchFamily="2" charset="0"/>
                <a:cs typeface="Cambria" pitchFamily="2" charset="0"/>
              </a:rPr>
              <a:t>Fair to songwriters</a:t>
            </a:r>
            <a:endParaRPr lang="en-us" sz="1900" cap="none"/>
          </a:p>
        </p:txBody>
      </p:sp>
      <p:sp>
        <p:nvSpPr>
          <p:cNvPr id="15" name="Text 13"/>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BwAAFAZAACwLgAAmCIAABAAAAAmAAAACAAAAP//////////"/>
              </a:ext>
            </a:extLst>
          </p:cNvSpPr>
          <p:nvPr/>
        </p:nvSpPr>
        <p:spPr>
          <a:xfrm>
            <a:off x="4709160" y="4114800"/>
            <a:ext cx="2880360" cy="1508760"/>
          </a:xfrm>
          <a:prstGeom prst="rect">
            <a:avLst/>
          </a:prstGeom>
          <a:noFill/>
          <a:ln>
            <a:noFill/>
          </a:ln>
          <a:effectLst/>
        </p:spPr>
        <p:txBody>
          <a:bodyPr vert="horz" wrap="square" lIns="0" tIns="0" rIns="0" bIns="0" numCol="1" spcCol="215900" anchor="t"/>
          <a:lstStyle/>
          <a:p>
            <a:pPr marL="0" indent="0">
              <a:lnSpc>
                <a:spcPct val="115000"/>
              </a:lnSpc>
              <a:buNone/>
            </a:pPr>
            <a:r>
              <a:rPr lang="en-us" sz="1400" cap="none">
                <a:solidFill>
                  <a:srgbClr val="5F7183"/>
                </a:solidFill>
              </a:rPr>
              <a:t>Unison does not supply song content. You add the songs your church is licensed for, so songwriters keep what is theirs.</a:t>
            </a:r>
            <a:endParaRPr lang="en-us" sz="1400" cap="none"/>
          </a:p>
        </p:txBody>
      </p:sp>
      <p:sp>
        <p:nvSpPr>
          <p:cNvPr id="16" name="Shape 14"/>
          <p:cNvSpPr>
            <a:extLst>
              <a:ext uri="smNativeData">
                <pr:smNativeData xmlns:pr="smNativeData" xmlns="smNativeData" val="SMDATA_15_kgCCahMAAAAlAAAAZQAAAA0AAAAAkAAAAEgAAACQAAAASAAAAAAAAAAAAAAAAAAAAAEAAABQAAAAJo3ROqqasD8AAAAAAADwvwAAAAAAAOA/AAAAAAAA4D8AAAAAAADgPwAAAAAAAOA/AAAAAAAA4D8AAAAAAADgPwAAAAAAAOA/AAAAAAAA4D8CAAAAjAAAAAEAAAAAAAAA7fTvAP///wgAAAAAAAAAAAAAAAAAAAAAAAAAAAAAAAAAAAAAeAAAAAEAAABAAAAAAAAAAAAAAABaAAAAAAAAAAAAAAAAAAAAAAAAAAAAAAAAAAAAAAAAAAAAAAAAAAAAAAAAAAAAAAAAAAAAAAAAAAAAAAAAAAAAAAAAAAAAAAAAAAAAFAAAADwAAAABAAAAAAAAANjk3AA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7fTvAP///wEAAAAAAAAAAAAAAAAAAAAAAAAAAAAAAAAAAAAAAAAAANjk3AB/f38A5+bmA8zMzADAwP8Af39/AAAAAAAAAAAAAAAAAAAAAAAAAAAAIQAAABgAAAAUAAAAODEAAFgOAABQRgAAKCMAABAAAAAmAAAACAAAAP//////////"/>
              </a:ext>
            </a:extLst>
          </p:cNvSpPr>
          <p:nvPr/>
        </p:nvSpPr>
        <p:spPr>
          <a:xfrm>
            <a:off x="8001000" y="2331720"/>
            <a:ext cx="3429000" cy="3383280"/>
          </a:xfrm>
          <a:prstGeom prst="roundRect">
            <a:avLst>
              <a:gd name="adj" fmla="val 3243"/>
            </a:avLst>
          </a:prstGeom>
          <a:solidFill>
            <a:srgbClr val="EDF4EF"/>
          </a:solidFill>
          <a:ln w="12700" cap="flat" cmpd="sng" algn="ctr">
            <a:solidFill>
              <a:srgbClr val="D8E4DC"/>
            </a:solidFill>
            <a:prstDash val="solid"/>
            <a:headEnd type="none"/>
            <a:tailEnd type="none"/>
          </a:ln>
          <a:effectLst/>
        </p:spPr>
      </p:sp>
      <p:sp>
        <p:nvSpPr>
          <p:cNvPr id="17" name="Shape 15"/>
          <p:cNvSpPr>
            <a:extLst>
              <a:ext uri="smNativeData">
                <pr:smNativeData xmlns:pr="smNativeData" xmlns="smNativeData" val="SMDATA_15_kgCCahMAAAAlAAAAZgAAAA0AAAAAkAAAAEgAAACQAAAASAAAAAAAAAAAAAAAAAAAAAEAAABQAAAAAAAAAAAA8D8AAAAAAADwPwAAAAAAAOA/AAAAAAAA4D8AAAAAAADgPwAAAAAAAOA/AAAAAAAA4D8AAAAAAADgPwAAAAAAAOA/AAAAAAAA4D8CAAAAjAAAAAEAAAAAAAAAFGY6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FGY6AP///wEAAAAAAAAAAAAAAAAAAAAAAAAAAAAAAAAAAAAAAAAAAAAAAAB/f38A5+bmA8zMzADAwP8Af39/AAAAAAAAAAAAAAAAAAAAAAAAAAAAIQAAABgAAAAUAAAAMDMAAFAQAACtNgAAzRMAABAAAAAmAAAACAAAAP//////////"/>
              </a:ext>
            </a:extLst>
          </p:cNvSpPr>
          <p:nvPr/>
        </p:nvSpPr>
        <p:spPr>
          <a:xfrm>
            <a:off x="8321040" y="2651760"/>
            <a:ext cx="567055" cy="567055"/>
          </a:xfrm>
          <a:prstGeom prst="ellipse">
            <a:avLst/>
          </a:prstGeom>
          <a:solidFill>
            <a:srgbClr val="14663A"/>
          </a:solidFill>
          <a:ln>
            <a:noFill/>
          </a:ln>
          <a:effectLst/>
        </p:spPr>
      </p:sp>
      <p:sp>
        <p:nvSpPr>
          <p:cNvPr id="18" name="Text 16"/>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MDMAAFAQAACtNgAAzRMAABAAAAAmAAAACAAAAP//////////"/>
              </a:ext>
            </a:extLst>
          </p:cNvSpPr>
          <p:nvPr/>
        </p:nvSpPr>
        <p:spPr>
          <a:xfrm>
            <a:off x="8321040" y="2651760"/>
            <a:ext cx="567055" cy="567055"/>
          </a:xfrm>
          <a:prstGeom prst="rect">
            <a:avLst/>
          </a:prstGeom>
          <a:noFill/>
          <a:ln>
            <a:noFill/>
          </a:ln>
          <a:effectLst/>
        </p:spPr>
        <p:txBody>
          <a:bodyPr vert="horz" wrap="square" lIns="0" tIns="0" rIns="0" bIns="0" numCol="1" spcCol="215900" anchor="ctr"/>
          <a:lstStyle/>
          <a:p>
            <a:pPr marL="0" indent="0" algn="ctr">
              <a:buNone/>
            </a:pPr>
            <a:r>
              <a:rPr lang="en-us" sz="2200" b="1" cap="none">
                <a:solidFill>
                  <a:srgbClr val="FFFFFF"/>
                </a:solidFill>
                <a:latin typeface="Cambria" pitchFamily="2" charset="0"/>
                <a:ea typeface="Cambria" pitchFamily="2" charset="0"/>
                <a:cs typeface="Cambria" pitchFamily="2" charset="0"/>
              </a:rPr>
              <a:t>✦</a:t>
            </a:r>
            <a:endParaRPr lang="en-us" sz="2200" cap="none"/>
          </a:p>
        </p:txBody>
      </p:sp>
      <p:sp>
        <p:nvSpPr>
          <p:cNvPr id="19" name="Text 17"/>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MDMAABgVAACgRAAAmBkAABAAAAAmAAAACAAAAP//////////"/>
              </a:ext>
            </a:extLst>
          </p:cNvSpPr>
          <p:nvPr/>
        </p:nvSpPr>
        <p:spPr>
          <a:xfrm>
            <a:off x="8321040" y="3429000"/>
            <a:ext cx="2834640" cy="731520"/>
          </a:xfrm>
          <a:prstGeom prst="rect">
            <a:avLst/>
          </a:prstGeom>
          <a:noFill/>
          <a:ln>
            <a:noFill/>
          </a:ln>
          <a:effectLst/>
        </p:spPr>
        <p:txBody>
          <a:bodyPr vert="horz" wrap="square" lIns="0" tIns="0" rIns="0" bIns="0" numCol="1" spcCol="215900" anchor="t"/>
          <a:lstStyle/>
          <a:p>
            <a:pPr marL="0" indent="0">
              <a:buNone/>
            </a:pPr>
            <a:r>
              <a:rPr lang="en-us" sz="1900" b="1" cap="none">
                <a:solidFill>
                  <a:srgbClr val="1C2B24"/>
                </a:solidFill>
                <a:latin typeface="Cambria" pitchFamily="2" charset="0"/>
                <a:ea typeface="Cambria" pitchFamily="2" charset="0"/>
                <a:cs typeface="Cambria" pitchFamily="2" charset="0"/>
              </a:rPr>
              <a:t>No ads, no nonsense</a:t>
            </a:r>
            <a:endParaRPr lang="en-us" sz="1900" cap="none"/>
          </a:p>
        </p:txBody>
      </p:sp>
      <p:sp>
        <p:nvSpPr>
          <p:cNvPr id="20" name="Text 18"/>
          <p:cNvSpPr>
            <a:extLst>
              <a:ext uri="smNativeData">
                <pr:smNativeData xmlns:pr="smNativeData" xmlns="smNativeData" val="SMDATA_15_kgCCahMAAAAlAAAAZAAAAA0AAAAAAAAAAAAAAAAAAAAAA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MDMAAFAZAADoRAAAmCIAABAAAAAmAAAACAAAAP//////////"/>
              </a:ext>
            </a:extLst>
          </p:cNvSpPr>
          <p:nvPr/>
        </p:nvSpPr>
        <p:spPr>
          <a:xfrm>
            <a:off x="8321040" y="4114800"/>
            <a:ext cx="2880360" cy="1508760"/>
          </a:xfrm>
          <a:prstGeom prst="rect">
            <a:avLst/>
          </a:prstGeom>
          <a:noFill/>
          <a:ln>
            <a:noFill/>
          </a:ln>
          <a:effectLst/>
        </p:spPr>
        <p:txBody>
          <a:bodyPr vert="horz" wrap="square" lIns="0" tIns="0" rIns="0" bIns="0" numCol="1" spcCol="215900" anchor="t"/>
          <a:lstStyle/>
          <a:p>
            <a:pPr marL="0" indent="0">
              <a:lnSpc>
                <a:spcPct val="115000"/>
              </a:lnSpc>
              <a:buNone/>
            </a:pPr>
            <a:r>
              <a:rPr lang="en-us" sz="1400" cap="none">
                <a:solidFill>
                  <a:srgbClr val="5F7183"/>
                </a:solidFill>
              </a:rPr>
              <a:t>A calm, focused tool for your team — not a platform trying to sell you ten other things.</a:t>
            </a:r>
            <a:endParaRPr lang="en-us" sz="1400" cap="none"/>
          </a:p>
        </p:txBody>
      </p:sp>
      <p:sp>
        <p:nvSpPr>
          <p:cNvPr id="21" name="Text 19"/>
          <p:cNvSpPr>
            <a:extLst>
              <a:ext uri="smNativeData">
                <pr:smNativeData xmlns:pr="smNativeData" xmlns="smNativeData" val="SMDATA_15_kgCCahMAAAAlAAAAZAAAAA0AAAAAAAAAAAAAAAAAAAAAA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EHg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RHLEBf///wEAAAAAAAAAAAAAAAAAAAAAAAAAAAAAAAAAAAAAAAAAAAAAAAB/f38A5+bmA8zMzADAwP8Af39/AAAAAAAAAAAAAAAAAAAAAAAAAAAAIQAAABgAAAAUAAAAwEUAABgnAACQSAAAyCgAABAAAAAmAAAACAAAAP//////////"/>
              </a:ext>
            </a:extLst>
          </p:cNvSpPr>
          <p:nvPr/>
        </p:nvSpPr>
        <p:spPr>
          <a:xfrm>
            <a:off x="11338560" y="6355080"/>
            <a:ext cx="457200" cy="274320"/>
          </a:xfrm>
          <a:prstGeom prst="rect">
            <a:avLst/>
          </a:prstGeom>
          <a:noFill/>
          <a:ln>
            <a:noFill/>
          </a:ln>
          <a:effectLst/>
        </p:spPr>
        <p:txBody>
          <a:bodyPr vert="horz" wrap="square" lIns="0" tIns="0" rIns="0" bIns="0" numCol="1" spcCol="215900" anchor="ctr"/>
          <a:lstStyle/>
          <a:p>
            <a:pPr marL="0" indent="0" algn="r">
              <a:buNone/>
            </a:pPr>
            <a:r>
              <a:rPr lang="en-us" sz="1000" cap="none">
                <a:solidFill>
                  <a:srgbClr val="5F7183"/>
                </a:solidFill>
              </a:rPr>
              <a:t>10</a:t>
            </a:r>
            <a:endParaRPr lang="en-us" sz="1000" cap="none"/>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resentation">
  <a:themeElements>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resentation">
      <a:majorFont>
        <a:latin typeface="Calibri Light"/>
        <a:ea typeface="Calibri Light"/>
        <a:cs typeface="Calibri Light"/>
      </a:majorFont>
      <a:minorFont>
        <a:latin typeface="Calibri"/>
        <a:ea typeface="Calibri"/>
        <a:cs typeface="Calibri"/>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resentation">
  <a:themeElements>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resentation">
      <a:majorFont>
        <a:latin typeface="Calibri Light"/>
        <a:ea typeface="Calibri Light"/>
        <a:cs typeface="Calibri Light"/>
      </a:majorFont>
      <a:minorFont>
        <a:latin typeface="Calibri"/>
        <a:ea typeface="Calibri"/>
        <a:cs typeface="Calibri"/>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Presentation">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Presentation">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Presentation">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Presentation">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Presentation">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Presentation">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Presentation">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Presentation">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Presentation">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Presentation">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Presentation">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Presentation">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Presentation">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keywords/>
  <dc:description/>
  <cp:lastModifiedBy>admin</cp:lastModifiedBy>
  <cp:revision>0</cp:revision>
  <dcterms:created xsi:type="dcterms:W3CDTF">2026-07-20T11:51:47Z</dcterms:created>
  <dcterms:modified xsi:type="dcterms:W3CDTF">2026-08-16T17:25:22Z</dcterms:modified>
</cp:coreProperties>
</file>